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exend Mega"/>
      <p:regular r:id="rId28"/>
      <p:bold r:id="rId29"/>
    </p:embeddedFont>
    <p:embeddedFont>
      <p:font typeface="Darker Grotesque"/>
      <p:regular r:id="rId30"/>
      <p:bold r:id="rId31"/>
    </p:embeddedFont>
    <p:embeddedFont>
      <p:font typeface="Space Grotesk"/>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exendMeg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Meg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arkerGrotesque-bold.fntdata"/><Relationship Id="rId30" Type="http://schemas.openxmlformats.org/officeDocument/2006/relationships/font" Target="fonts/DarkerGrotesque-regular.fntdata"/><Relationship Id="rId11" Type="http://schemas.openxmlformats.org/officeDocument/2006/relationships/slide" Target="slides/slide6.xml"/><Relationship Id="rId33" Type="http://schemas.openxmlformats.org/officeDocument/2006/relationships/font" Target="fonts/SpaceGrotesk-bold.fntdata"/><Relationship Id="rId10" Type="http://schemas.openxmlformats.org/officeDocument/2006/relationships/slide" Target="slides/slide5.xml"/><Relationship Id="rId32" Type="http://schemas.openxmlformats.org/officeDocument/2006/relationships/font" Target="fonts/SpaceGrotes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4b7e30c8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4b7e30c8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4b7e30c8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4b7e30c8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4b7e30c8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4b7e30c8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4b7e30c8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84b7e30c8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4b7e30c8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4b7e30c8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4b7e30c8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4b7e30c8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4b7e30c8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4b7e30c8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4b7e30c8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4b7e30c8e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4b7e30c8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4b7e30c8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84b7e30c8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84b7e30c8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4b7e30c8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4b7e30c8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4b7e30c8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4b7e30c8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4b7e30c8e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4b7e30c8e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4b7e30c8e_2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84b7e30c8e_2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4d5368c1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4d5368c1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4b7e30c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4b7e30c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assume you all have seen lockpicking </a:t>
            </a:r>
            <a:r>
              <a:rPr lang="en"/>
              <a:t>portrayed</a:t>
            </a:r>
            <a:r>
              <a:rPr lang="en"/>
              <a:t> in some movie, video, and likely some game you have played in the past. I can assure you based on my </a:t>
            </a:r>
            <a:r>
              <a:rPr lang="en"/>
              <a:t>experience</a:t>
            </a:r>
            <a:r>
              <a:rPr lang="en"/>
              <a:t> of “NONE” that the media we watch makes it seem much easier, and more </a:t>
            </a:r>
            <a:r>
              <a:rPr lang="en"/>
              <a:t>predictable</a:t>
            </a:r>
            <a:r>
              <a:rPr lang="en"/>
              <a:t> then it is in reality.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Oftentimes when someone wants to open a secured entryway, lockpicking is not their first choice. Oftentimes the use some kind of bypass, this could be something they stick in the </a:t>
            </a:r>
            <a:r>
              <a:rPr lang="en"/>
              <a:t>cracks</a:t>
            </a:r>
            <a:r>
              <a:rPr lang="en"/>
              <a:t> of the doors to manipulate the door bar, or handle.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could use more creative methods like a compressed air can to trigger a sensor that unlocks the door (Fire escapes), they would in the case of doors with RFID controls scan someone’s ID to make a copy.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more direct method suchs as shown in the image may be applied, but to do it more… </a:t>
            </a:r>
            <a:r>
              <a:rPr lang="en"/>
              <a:t>discreetly</a:t>
            </a:r>
            <a:r>
              <a:rPr lang="en"/>
              <a:t> they may in cases where the hinges are </a:t>
            </a:r>
            <a:r>
              <a:rPr lang="en"/>
              <a:t>visible</a:t>
            </a:r>
            <a:r>
              <a:rPr lang="en"/>
              <a:t> remove the hinges or the pin holding the door to the hinges.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need to do something quickly, or secretly in a semi-public area, it can be quite awkward.</a:t>
            </a:r>
            <a:endParaRPr/>
          </a:p>
          <a:p>
            <a:pPr indent="-298450" lvl="0" marL="457200" rtl="0" algn="l">
              <a:spcBef>
                <a:spcPts val="0"/>
              </a:spcBef>
              <a:spcAft>
                <a:spcPts val="0"/>
              </a:spcAft>
              <a:buSzPts val="1100"/>
              <a:buChar char="●"/>
            </a:pPr>
            <a:r>
              <a:rPr lang="en"/>
              <a:t>Opening a locked door into an office filled with people is semi-recoverable with lockpicks </a:t>
            </a:r>
            <a:endParaRPr/>
          </a:p>
          <a:p>
            <a:pPr indent="-298450" lvl="0" marL="457200" rtl="0" algn="l">
              <a:spcBef>
                <a:spcPts val="0"/>
              </a:spcBef>
              <a:spcAft>
                <a:spcPts val="0"/>
              </a:spcAft>
              <a:buSzPts val="1100"/>
              <a:buChar char="●"/>
            </a:pPr>
            <a:r>
              <a:rPr lang="en"/>
              <a:t>Taking the door off the wall is not.</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4b7e30c8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4b7e30c8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all boils down to the tolerances, and mistakes allowed during the manufacturing of a lock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Good things:</a:t>
            </a:r>
            <a:br>
              <a:rPr lang="en"/>
            </a:br>
            <a:r>
              <a:rPr lang="en"/>
              <a:t>The holes drilled that hold the pins will not be aligned. This allows us to both find the pin currently blocking the mechanism from turning, and set the blocking pins on by one till we have set all of the pins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lower the quality, the lower the tolerance of the lock, that is we will have an easier time finding the binding pin, and an easier time setting the pins.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a:t>
            </a:r>
            <a:endParaRPr/>
          </a:p>
          <a:p>
            <a:pPr indent="-298450" lvl="0" marL="457200" rtl="0" algn="l">
              <a:spcBef>
                <a:spcPts val="0"/>
              </a:spcBef>
              <a:spcAft>
                <a:spcPts val="0"/>
              </a:spcAft>
              <a:buSzPts val="1100"/>
              <a:buChar char="●"/>
            </a:pPr>
            <a:r>
              <a:rPr lang="en"/>
              <a:t>The Pins themselves, they may have gashes and chips which may give false feedback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4b7e30c8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4b7e30c8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Wafer locks are common in office </a:t>
            </a:r>
            <a:r>
              <a:rPr lang="en"/>
              <a:t>environments, being so cheap we can often use a simple jiggle key, or rake to open them as they often have very low tolerances, that is they have greater margins for error, and are easier to pick open due to that fact.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Pin tumbler locks are those most commonly found in the US, and portrayed in most media that covers lock picking. </a:t>
            </a:r>
            <a:endParaRPr/>
          </a:p>
          <a:p>
            <a:pPr indent="0" lvl="0" marL="0" rtl="0" algn="l">
              <a:spcBef>
                <a:spcPts val="0"/>
              </a:spcBef>
              <a:spcAft>
                <a:spcPts val="0"/>
              </a:spcAft>
              <a:buNone/>
            </a:pPr>
            <a:r>
              <a:rPr lang="en"/>
              <a:t>The most important part of the lock are the </a:t>
            </a:r>
            <a:r>
              <a:rPr i="1" lang="en"/>
              <a:t>key pins</a:t>
            </a:r>
            <a:r>
              <a:rPr lang="en"/>
              <a:t> those red pins shown in the middle image, and the driver pins those portrayed as blue in the middle image </a:t>
            </a:r>
            <a:endParaRPr/>
          </a:p>
          <a:p>
            <a:pPr indent="0" lvl="0" marL="0" rtl="0" algn="l">
              <a:spcBef>
                <a:spcPts val="0"/>
              </a:spcBef>
              <a:spcAft>
                <a:spcPts val="0"/>
              </a:spcAft>
              <a:buNone/>
            </a:pPr>
            <a:r>
              <a:rPr lang="en"/>
              <a:t>We push up the red key pins till the blue pin goes over the sheer line, and the lock is free to rotate</a:t>
            </a:r>
            <a:endParaRPr/>
          </a:p>
          <a:p>
            <a:pPr indent="0" lvl="0" marL="0" rtl="0" algn="l">
              <a:spcBef>
                <a:spcPts val="0"/>
              </a:spcBef>
              <a:spcAft>
                <a:spcPts val="0"/>
              </a:spcAft>
              <a:buNone/>
            </a:pPr>
            <a:r>
              <a:rPr lang="en"/>
              <a:t>The tolerances vary with Pin tumbler locks, and they often use implement security pins to make picking these harder.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not say much about disk detainer locks, other then they are similarly vulnerable to attacks, however they require specialized tools (which I do not own) to pick. This gives them more of a mystique, and better reputation that is not totally true.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4b7e30c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4b7e30c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only defense against lockpicking is to not have a lock.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like “Hyppönen Law about IoT security, which states that whenever an appliance is described as being "smart", it is vulnerable.”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there is a lock, there is either a method to pick the lock, or bypass it. The question we are more concerned with is </a:t>
            </a:r>
            <a:r>
              <a:rPr lang="en"/>
              <a:t>feasibility, and difficulty.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Lock designers often implement security pins both for the key and driver pins to provide false feedback to the lock picker, making it more difficult to exploit the system. There is quite the variety of them and I would suggest looking at the locklab’s document on them, and how you can detect and bypass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may also design the keyway to make accessing the pins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https://locklab.com/anti-picking-designs-bosnianbills-locklab/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4b7e30c8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4b7e30c8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Bernal This is all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84b7e30c8e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84b7e30c8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100000">
              <a:schemeClr val="dk2"/>
            </a:gs>
          </a:gsLst>
          <a:lin ang="18900044" scaled="0"/>
        </a:gradFill>
      </p:bgPr>
    </p:bg>
    <p:spTree>
      <p:nvGrpSpPr>
        <p:cNvPr id="8" name="Shape 8"/>
        <p:cNvGrpSpPr/>
        <p:nvPr/>
      </p:nvGrpSpPr>
      <p:grpSpPr>
        <a:xfrm>
          <a:off x="0" y="0"/>
          <a:ext cx="0" cy="0"/>
          <a:chOff x="0" y="0"/>
          <a:chExt cx="0" cy="0"/>
        </a:xfrm>
      </p:grpSpPr>
      <p:sp>
        <p:nvSpPr>
          <p:cNvPr id="9" name="Google Shape;9;p2"/>
          <p:cNvSpPr/>
          <p:nvPr/>
        </p:nvSpPr>
        <p:spPr>
          <a:xfrm rot="-4754648">
            <a:off x="538205" y="3378207"/>
            <a:ext cx="1245874" cy="1155274"/>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7089505" y="3088942"/>
            <a:ext cx="2054496" cy="205455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415325" y="1216850"/>
            <a:ext cx="6225000" cy="30810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737525" y="1364975"/>
            <a:ext cx="5669100" cy="23322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1737525" y="3500150"/>
            <a:ext cx="5669100" cy="607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p:nvPr/>
        </p:nvSpPr>
        <p:spPr>
          <a:xfrm rot="5400000">
            <a:off x="3278336" y="-490404"/>
            <a:ext cx="995183" cy="1990194"/>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637916">
            <a:off x="7793234" y="476934"/>
            <a:ext cx="694185" cy="64355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rot="5400000">
            <a:off x="2556584" y="-345163"/>
            <a:ext cx="690327" cy="1380655"/>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rot="-5400000">
            <a:off x="5289124" y="3070315"/>
            <a:ext cx="1382122" cy="2764244"/>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rot="10800000">
            <a:off x="7433979" y="861732"/>
            <a:ext cx="1710023" cy="3420047"/>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4" y="861732"/>
            <a:ext cx="1710023" cy="3420047"/>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648825" y="877550"/>
            <a:ext cx="7782000" cy="3478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rot="5157784">
            <a:off x="5574284" y="497224"/>
            <a:ext cx="811799" cy="75278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rot="5157930">
            <a:off x="2745513" y="4072542"/>
            <a:ext cx="624430" cy="579038"/>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txBox="1"/>
          <p:nvPr>
            <p:ph hasCustomPrompt="1" type="title"/>
          </p:nvPr>
        </p:nvSpPr>
        <p:spPr>
          <a:xfrm>
            <a:off x="3980513" y="1836425"/>
            <a:ext cx="3904500" cy="11688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b="1"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1"/>
          <p:cNvSpPr txBox="1"/>
          <p:nvPr>
            <p:ph idx="1" type="subTitle"/>
          </p:nvPr>
        </p:nvSpPr>
        <p:spPr>
          <a:xfrm>
            <a:off x="3980513" y="2819700"/>
            <a:ext cx="3904500" cy="5922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4"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bg>
      <p:bgPr>
        <a:gradFill>
          <a:gsLst>
            <a:gs pos="0">
              <a:schemeClr val="lt2"/>
            </a:gs>
            <a:gs pos="100000">
              <a:schemeClr val="dk1"/>
            </a:gs>
          </a:gsLst>
          <a:path path="circle">
            <a:fillToRect r="100%" t="100%"/>
          </a:path>
          <a:tileRect b="-100%" l="-100%"/>
        </a:gradFill>
      </p:bgPr>
    </p:bg>
    <p:spTree>
      <p:nvGrpSpPr>
        <p:cNvPr id="95" name="Shape 95"/>
        <p:cNvGrpSpPr/>
        <p:nvPr/>
      </p:nvGrpSpPr>
      <p:grpSpPr>
        <a:xfrm>
          <a:off x="0" y="0"/>
          <a:ext cx="0" cy="0"/>
          <a:chOff x="0" y="0"/>
          <a:chExt cx="0" cy="0"/>
        </a:xfrm>
      </p:grpSpPr>
      <p:sp>
        <p:nvSpPr>
          <p:cNvPr id="96" name="Google Shape;96;p13"/>
          <p:cNvSpPr/>
          <p:nvPr/>
        </p:nvSpPr>
        <p:spPr>
          <a:xfrm rot="10800000">
            <a:off x="7814960" y="3814421"/>
            <a:ext cx="1329040" cy="1329078"/>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0" y="0"/>
            <a:ext cx="2090316" cy="2090377"/>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7177366">
            <a:off x="7501681" y="621044"/>
            <a:ext cx="931753" cy="86402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4633200" y="3093375"/>
            <a:ext cx="3371400" cy="1685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139400" y="3093375"/>
            <a:ext cx="3371400" cy="1685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4633200" y="1282425"/>
            <a:ext cx="3371400" cy="1685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139400" y="1282425"/>
            <a:ext cx="3371400" cy="1685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5158009">
            <a:off x="718655" y="3272079"/>
            <a:ext cx="579641" cy="537504"/>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type="title"/>
          </p:nvPr>
        </p:nvSpPr>
        <p:spPr>
          <a:xfrm>
            <a:off x="1139425" y="1718375"/>
            <a:ext cx="3371400" cy="527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2500"/>
              <a:buNone/>
              <a:defRPr b="1" sz="2400"/>
            </a:lvl1pPr>
            <a:lvl2pPr lvl="1" rtl="0" algn="ctr">
              <a:spcBef>
                <a:spcPts val="40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idx="1" type="subTitle"/>
          </p:nvPr>
        </p:nvSpPr>
        <p:spPr>
          <a:xfrm>
            <a:off x="1387975" y="2090350"/>
            <a:ext cx="2874300" cy="6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06" name="Google Shape;106;p13"/>
          <p:cNvSpPr txBox="1"/>
          <p:nvPr>
            <p:ph idx="2" type="title"/>
          </p:nvPr>
        </p:nvSpPr>
        <p:spPr>
          <a:xfrm>
            <a:off x="4633175" y="1718375"/>
            <a:ext cx="3371400" cy="5277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2500"/>
              <a:buNone/>
              <a:defRPr b="1" sz="2400"/>
            </a:lvl1pPr>
            <a:lvl2pPr lvl="1" rtl="0" algn="ctr">
              <a:spcBef>
                <a:spcPts val="40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13"/>
          <p:cNvSpPr txBox="1"/>
          <p:nvPr>
            <p:ph idx="3" type="subTitle"/>
          </p:nvPr>
        </p:nvSpPr>
        <p:spPr>
          <a:xfrm>
            <a:off x="4881725" y="2090350"/>
            <a:ext cx="2874300" cy="6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08" name="Google Shape;108;p13"/>
          <p:cNvSpPr txBox="1"/>
          <p:nvPr>
            <p:ph idx="4" type="title"/>
          </p:nvPr>
        </p:nvSpPr>
        <p:spPr>
          <a:xfrm>
            <a:off x="1139425" y="3592628"/>
            <a:ext cx="33714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13"/>
          <p:cNvSpPr txBox="1"/>
          <p:nvPr>
            <p:ph idx="5" type="subTitle"/>
          </p:nvPr>
        </p:nvSpPr>
        <p:spPr>
          <a:xfrm>
            <a:off x="1387975" y="3964595"/>
            <a:ext cx="2874300" cy="6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10" name="Google Shape;110;p13"/>
          <p:cNvSpPr txBox="1"/>
          <p:nvPr>
            <p:ph idx="6" type="title"/>
          </p:nvPr>
        </p:nvSpPr>
        <p:spPr>
          <a:xfrm>
            <a:off x="4645067" y="3592628"/>
            <a:ext cx="33477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13"/>
          <p:cNvSpPr txBox="1"/>
          <p:nvPr>
            <p:ph idx="7" type="subTitle"/>
          </p:nvPr>
        </p:nvSpPr>
        <p:spPr>
          <a:xfrm>
            <a:off x="4881725" y="3964595"/>
            <a:ext cx="2874300" cy="6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12" name="Google Shape;112;p13"/>
          <p:cNvSpPr txBox="1"/>
          <p:nvPr>
            <p:ph hasCustomPrompt="1" idx="8" type="title"/>
          </p:nvPr>
        </p:nvSpPr>
        <p:spPr>
          <a:xfrm>
            <a:off x="2428975" y="1281827"/>
            <a:ext cx="792300" cy="5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9" type="title"/>
          </p:nvPr>
        </p:nvSpPr>
        <p:spPr>
          <a:xfrm>
            <a:off x="2428975" y="3155784"/>
            <a:ext cx="792300" cy="5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13" type="title"/>
          </p:nvPr>
        </p:nvSpPr>
        <p:spPr>
          <a:xfrm>
            <a:off x="5922775" y="1281827"/>
            <a:ext cx="792300" cy="5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14" type="title"/>
          </p:nvPr>
        </p:nvSpPr>
        <p:spPr>
          <a:xfrm>
            <a:off x="5922775" y="3142475"/>
            <a:ext cx="792300" cy="5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idx="15"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_1">
    <p:bg>
      <p:bgPr>
        <a:gradFill>
          <a:gsLst>
            <a:gs pos="0">
              <a:schemeClr val="lt2"/>
            </a:gs>
            <a:gs pos="100000">
              <a:schemeClr val="dk1"/>
            </a:gs>
          </a:gsLst>
          <a:path path="circle">
            <a:fillToRect r="100%" t="100%"/>
          </a:path>
          <a:tileRect b="-100%" l="-100%"/>
        </a:gradFill>
      </p:bgPr>
    </p:bg>
    <p:spTree>
      <p:nvGrpSpPr>
        <p:cNvPr id="117" name="Shape 117"/>
        <p:cNvGrpSpPr/>
        <p:nvPr/>
      </p:nvGrpSpPr>
      <p:grpSpPr>
        <a:xfrm>
          <a:off x="0" y="0"/>
          <a:ext cx="0" cy="0"/>
          <a:chOff x="0" y="0"/>
          <a:chExt cx="0" cy="0"/>
        </a:xfrm>
      </p:grpSpPr>
      <p:sp>
        <p:nvSpPr>
          <p:cNvPr id="118" name="Google Shape;118;p14"/>
          <p:cNvSpPr/>
          <p:nvPr/>
        </p:nvSpPr>
        <p:spPr>
          <a:xfrm rot="5400000">
            <a:off x="7581979" y="-21"/>
            <a:ext cx="1561997" cy="156204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rot="-5400000">
            <a:off x="4115269" y="3706916"/>
            <a:ext cx="953839" cy="1907679"/>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rot="-5400000">
            <a:off x="29" y="-21"/>
            <a:ext cx="1561997" cy="156204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_1">
    <p:bg>
      <p:bgPr>
        <a:gradFill>
          <a:gsLst>
            <a:gs pos="0">
              <a:schemeClr val="lt2"/>
            </a:gs>
            <a:gs pos="50000">
              <a:schemeClr val="lt2"/>
            </a:gs>
            <a:gs pos="100000">
              <a:schemeClr val="dk1"/>
            </a:gs>
          </a:gsLst>
          <a:path path="circle">
            <a:fillToRect b="100%" l="100%"/>
          </a:path>
          <a:tileRect r="-100%" t="-100%"/>
        </a:gradFill>
      </p:bgPr>
    </p:bg>
    <p:spTree>
      <p:nvGrpSpPr>
        <p:cNvPr id="122" name="Shape 122"/>
        <p:cNvGrpSpPr/>
        <p:nvPr/>
      </p:nvGrpSpPr>
      <p:grpSpPr>
        <a:xfrm>
          <a:off x="0" y="0"/>
          <a:ext cx="0" cy="0"/>
          <a:chOff x="0" y="0"/>
          <a:chExt cx="0" cy="0"/>
        </a:xfrm>
      </p:grpSpPr>
      <p:sp>
        <p:nvSpPr>
          <p:cNvPr id="123" name="Google Shape;123;p15"/>
          <p:cNvSpPr/>
          <p:nvPr/>
        </p:nvSpPr>
        <p:spPr>
          <a:xfrm rot="10800000">
            <a:off x="8060576" y="4060072"/>
            <a:ext cx="1083395" cy="108342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5400000">
            <a:off x="-15" y="3201226"/>
            <a:ext cx="1942290" cy="1942260"/>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157282">
            <a:off x="7865362" y="584235"/>
            <a:ext cx="659710" cy="611754"/>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5400000">
            <a:off x="956916" y="-236930"/>
            <a:ext cx="473856" cy="947711"/>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rot="5157624">
            <a:off x="3833662" y="4501764"/>
            <a:ext cx="462447" cy="42883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29" name="Shape 129"/>
        <p:cNvGrpSpPr/>
        <p:nvPr/>
      </p:nvGrpSpPr>
      <p:grpSpPr>
        <a:xfrm>
          <a:off x="0" y="0"/>
          <a:ext cx="0" cy="0"/>
          <a:chOff x="0" y="0"/>
          <a:chExt cx="0" cy="0"/>
        </a:xfrm>
      </p:grpSpPr>
      <p:sp>
        <p:nvSpPr>
          <p:cNvPr id="130" name="Google Shape;130;p16"/>
          <p:cNvSpPr/>
          <p:nvPr/>
        </p:nvSpPr>
        <p:spPr>
          <a:xfrm rot="5400000">
            <a:off x="7201734" y="26"/>
            <a:ext cx="1942290" cy="1942260"/>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rot="-5400000">
            <a:off x="-15" y="3201226"/>
            <a:ext cx="1942290" cy="1942260"/>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4949450" y="1886800"/>
            <a:ext cx="3346200" cy="1840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5158356">
            <a:off x="1476975" y="729053"/>
            <a:ext cx="522158" cy="48420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5158747">
            <a:off x="6662697" y="4027134"/>
            <a:ext cx="751319" cy="696703"/>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txBox="1"/>
          <p:nvPr>
            <p:ph idx="1" type="subTitle"/>
          </p:nvPr>
        </p:nvSpPr>
        <p:spPr>
          <a:xfrm>
            <a:off x="5276950" y="2098925"/>
            <a:ext cx="2668500" cy="135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a:lvl2pPr>
            <a:lvl3pPr lvl="2" rtl="0" algn="r">
              <a:lnSpc>
                <a:spcPct val="100000"/>
              </a:lnSpc>
              <a:spcBef>
                <a:spcPts val="0"/>
              </a:spcBef>
              <a:spcAft>
                <a:spcPts val="0"/>
              </a:spcAft>
              <a:buSzPts val="1800"/>
              <a:buNone/>
              <a:defRPr/>
            </a:lvl3pPr>
            <a:lvl4pPr lvl="3" rtl="0" algn="r">
              <a:lnSpc>
                <a:spcPct val="100000"/>
              </a:lnSpc>
              <a:spcBef>
                <a:spcPts val="0"/>
              </a:spcBef>
              <a:spcAft>
                <a:spcPts val="0"/>
              </a:spcAft>
              <a:buSzPts val="1800"/>
              <a:buNone/>
              <a:defRPr/>
            </a:lvl4pPr>
            <a:lvl5pPr lvl="4" rtl="0" algn="r">
              <a:lnSpc>
                <a:spcPct val="100000"/>
              </a:lnSpc>
              <a:spcBef>
                <a:spcPts val="0"/>
              </a:spcBef>
              <a:spcAft>
                <a:spcPts val="0"/>
              </a:spcAft>
              <a:buSzPts val="1800"/>
              <a:buNone/>
              <a:defRPr/>
            </a:lvl5pPr>
            <a:lvl6pPr lvl="5" rtl="0" algn="r">
              <a:lnSpc>
                <a:spcPct val="100000"/>
              </a:lnSpc>
              <a:spcBef>
                <a:spcPts val="0"/>
              </a:spcBef>
              <a:spcAft>
                <a:spcPts val="0"/>
              </a:spcAft>
              <a:buSzPts val="1800"/>
              <a:buNone/>
              <a:defRPr/>
            </a:lvl6pPr>
            <a:lvl7pPr lvl="6" rtl="0" algn="r">
              <a:lnSpc>
                <a:spcPct val="100000"/>
              </a:lnSpc>
              <a:spcBef>
                <a:spcPts val="0"/>
              </a:spcBef>
              <a:spcAft>
                <a:spcPts val="0"/>
              </a:spcAft>
              <a:buSzPts val="1800"/>
              <a:buNone/>
              <a:defRPr/>
            </a:lvl7pPr>
            <a:lvl8pPr lvl="7" rtl="0" algn="r">
              <a:lnSpc>
                <a:spcPct val="100000"/>
              </a:lnSpc>
              <a:spcBef>
                <a:spcPts val="0"/>
              </a:spcBef>
              <a:spcAft>
                <a:spcPts val="0"/>
              </a:spcAft>
              <a:buSzPts val="1800"/>
              <a:buNone/>
              <a:defRPr/>
            </a:lvl8pPr>
            <a:lvl9pPr lvl="8" rtl="0" algn="r">
              <a:lnSpc>
                <a:spcPct val="100000"/>
              </a:lnSpc>
              <a:spcBef>
                <a:spcPts val="0"/>
              </a:spcBef>
              <a:spcAft>
                <a:spcPts val="0"/>
              </a:spcAft>
              <a:buSzPts val="1800"/>
              <a:buNone/>
              <a:defRPr/>
            </a:lvl9pPr>
          </a:lstStyle>
          <a:p/>
        </p:txBody>
      </p:sp>
      <p:sp>
        <p:nvSpPr>
          <p:cNvPr id="136" name="Google Shape;136;p16"/>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37" name="Shape 137"/>
        <p:cNvGrpSpPr/>
        <p:nvPr/>
      </p:nvGrpSpPr>
      <p:grpSpPr>
        <a:xfrm>
          <a:off x="0" y="0"/>
          <a:ext cx="0" cy="0"/>
          <a:chOff x="0" y="0"/>
          <a:chExt cx="0" cy="0"/>
        </a:xfrm>
      </p:grpSpPr>
      <p:sp>
        <p:nvSpPr>
          <p:cNvPr id="138" name="Google Shape;138;p17"/>
          <p:cNvSpPr/>
          <p:nvPr/>
        </p:nvSpPr>
        <p:spPr>
          <a:xfrm rot="10800000">
            <a:off x="7475579" y="3475092"/>
            <a:ext cx="1668421" cy="166838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3669547">
            <a:off x="255143" y="3972376"/>
            <a:ext cx="916163" cy="849564"/>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20000" y="1076450"/>
            <a:ext cx="7704000" cy="3527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5158479">
            <a:off x="7757319" y="352816"/>
            <a:ext cx="668279" cy="619699"/>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ph idx="1" type="body"/>
          </p:nvPr>
        </p:nvSpPr>
        <p:spPr>
          <a:xfrm>
            <a:off x="1152500" y="1381075"/>
            <a:ext cx="6839100" cy="32229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Darker Grotesque SemiBold"/>
              <a:buChar char="●"/>
              <a:defRPr/>
            </a:lvl1pPr>
            <a:lvl2pPr indent="-342900" lvl="1" marL="914400" rtl="0">
              <a:lnSpc>
                <a:spcPct val="115000"/>
              </a:lnSpc>
              <a:spcBef>
                <a:spcPts val="0"/>
              </a:spcBef>
              <a:spcAft>
                <a:spcPts val="0"/>
              </a:spcAft>
              <a:buSzPts val="1800"/>
              <a:buFont typeface="Darker Grotesque SemiBold"/>
              <a:buChar char="○"/>
              <a:defRPr/>
            </a:lvl2pPr>
            <a:lvl3pPr indent="-342900" lvl="2" marL="1371600" rtl="0">
              <a:lnSpc>
                <a:spcPct val="115000"/>
              </a:lnSpc>
              <a:spcBef>
                <a:spcPts val="0"/>
              </a:spcBef>
              <a:spcAft>
                <a:spcPts val="0"/>
              </a:spcAft>
              <a:buSzPts val="1800"/>
              <a:buFont typeface="Darker Grotesque SemiBold"/>
              <a:buChar char="■"/>
              <a:defRPr/>
            </a:lvl3pPr>
            <a:lvl4pPr indent="-342900" lvl="3" marL="1828800" rtl="0">
              <a:lnSpc>
                <a:spcPct val="115000"/>
              </a:lnSpc>
              <a:spcBef>
                <a:spcPts val="0"/>
              </a:spcBef>
              <a:spcAft>
                <a:spcPts val="0"/>
              </a:spcAft>
              <a:buSzPts val="1800"/>
              <a:buFont typeface="Darker Grotesque SemiBold"/>
              <a:buChar char="●"/>
              <a:defRPr/>
            </a:lvl4pPr>
            <a:lvl5pPr indent="-342900" lvl="4" marL="2286000" rtl="0">
              <a:lnSpc>
                <a:spcPct val="115000"/>
              </a:lnSpc>
              <a:spcBef>
                <a:spcPts val="0"/>
              </a:spcBef>
              <a:spcAft>
                <a:spcPts val="0"/>
              </a:spcAft>
              <a:buSzPts val="1800"/>
              <a:buFont typeface="Darker Grotesque SemiBold"/>
              <a:buChar char="○"/>
              <a:defRPr/>
            </a:lvl5pPr>
            <a:lvl6pPr indent="-342900" lvl="5" marL="2743200" rtl="0">
              <a:lnSpc>
                <a:spcPct val="115000"/>
              </a:lnSpc>
              <a:spcBef>
                <a:spcPts val="0"/>
              </a:spcBef>
              <a:spcAft>
                <a:spcPts val="0"/>
              </a:spcAft>
              <a:buSzPts val="1800"/>
              <a:buFont typeface="Darker Grotesque SemiBold"/>
              <a:buChar char="■"/>
              <a:defRPr/>
            </a:lvl6pPr>
            <a:lvl7pPr indent="-342900" lvl="6" marL="3200400" rtl="0">
              <a:lnSpc>
                <a:spcPct val="115000"/>
              </a:lnSpc>
              <a:spcBef>
                <a:spcPts val="0"/>
              </a:spcBef>
              <a:spcAft>
                <a:spcPts val="0"/>
              </a:spcAft>
              <a:buSzPts val="1800"/>
              <a:buFont typeface="Darker Grotesque SemiBold"/>
              <a:buChar char="●"/>
              <a:defRPr/>
            </a:lvl7pPr>
            <a:lvl8pPr indent="-342900" lvl="7" marL="3657600" rtl="0">
              <a:lnSpc>
                <a:spcPct val="115000"/>
              </a:lnSpc>
              <a:spcBef>
                <a:spcPts val="0"/>
              </a:spcBef>
              <a:spcAft>
                <a:spcPts val="0"/>
              </a:spcAft>
              <a:buSzPts val="1800"/>
              <a:buFont typeface="Darker Grotesque SemiBold"/>
              <a:buChar char="○"/>
              <a:defRPr/>
            </a:lvl8pPr>
            <a:lvl9pPr indent="-342900" lvl="8" marL="4114800" rtl="0">
              <a:lnSpc>
                <a:spcPct val="115000"/>
              </a:lnSpc>
              <a:spcBef>
                <a:spcPts val="0"/>
              </a:spcBef>
              <a:spcAft>
                <a:spcPts val="0"/>
              </a:spcAft>
              <a:buSzPts val="1800"/>
              <a:buFont typeface="Darker Grotesque SemiBold"/>
              <a:buChar char="■"/>
              <a:defRPr/>
            </a:lvl9pPr>
          </a:lstStyle>
          <a:p/>
        </p:txBody>
      </p:sp>
      <p:sp>
        <p:nvSpPr>
          <p:cNvPr id="143" name="Google Shape;143;p17"/>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4" name="Shape 144"/>
        <p:cNvGrpSpPr/>
        <p:nvPr/>
      </p:nvGrpSpPr>
      <p:grpSpPr>
        <a:xfrm>
          <a:off x="0" y="0"/>
          <a:ext cx="0" cy="0"/>
          <a:chOff x="0" y="0"/>
          <a:chExt cx="0" cy="0"/>
        </a:xfrm>
      </p:grpSpPr>
      <p:sp>
        <p:nvSpPr>
          <p:cNvPr id="145" name="Google Shape;145;p18"/>
          <p:cNvSpPr/>
          <p:nvPr/>
        </p:nvSpPr>
        <p:spPr>
          <a:xfrm rot="-7222215">
            <a:off x="2141324" y="3809774"/>
            <a:ext cx="607165" cy="56302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flipH="1" rot="-5400000">
            <a:off x="29" y="-21"/>
            <a:ext cx="1561997" cy="156204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7581979" y="-21"/>
            <a:ext cx="1561997" cy="156204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403800" y="1798425"/>
            <a:ext cx="2336400" cy="28083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982625" y="1167600"/>
            <a:ext cx="2336400" cy="28083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824975" y="1167600"/>
            <a:ext cx="2336400" cy="28083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400000">
            <a:off x="7125589" y="3944229"/>
            <a:ext cx="795629" cy="1591257"/>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ph type="title"/>
          </p:nvPr>
        </p:nvSpPr>
        <p:spPr>
          <a:xfrm>
            <a:off x="1054175" y="2088525"/>
            <a:ext cx="1878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18"/>
          <p:cNvSpPr txBox="1"/>
          <p:nvPr>
            <p:ph idx="1" type="subTitle"/>
          </p:nvPr>
        </p:nvSpPr>
        <p:spPr>
          <a:xfrm>
            <a:off x="1054175" y="2432975"/>
            <a:ext cx="1878000" cy="10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54" name="Google Shape;154;p18"/>
          <p:cNvSpPr txBox="1"/>
          <p:nvPr>
            <p:ph idx="2" type="title"/>
          </p:nvPr>
        </p:nvSpPr>
        <p:spPr>
          <a:xfrm>
            <a:off x="3403800" y="2808800"/>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18"/>
          <p:cNvSpPr txBox="1"/>
          <p:nvPr>
            <p:ph idx="3" type="subTitle"/>
          </p:nvPr>
        </p:nvSpPr>
        <p:spPr>
          <a:xfrm>
            <a:off x="3633000" y="3152500"/>
            <a:ext cx="1878000" cy="10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56" name="Google Shape;156;p18"/>
          <p:cNvSpPr txBox="1"/>
          <p:nvPr>
            <p:ph idx="4" type="title"/>
          </p:nvPr>
        </p:nvSpPr>
        <p:spPr>
          <a:xfrm>
            <a:off x="6211825" y="2088525"/>
            <a:ext cx="1878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8"/>
          <p:cNvSpPr txBox="1"/>
          <p:nvPr>
            <p:ph idx="5" type="subTitle"/>
          </p:nvPr>
        </p:nvSpPr>
        <p:spPr>
          <a:xfrm>
            <a:off x="6211825" y="2432975"/>
            <a:ext cx="1878000" cy="10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58" name="Google Shape;158;p18"/>
          <p:cNvSpPr txBox="1"/>
          <p:nvPr>
            <p:ph idx="6"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lt2"/>
            </a:gs>
            <a:gs pos="100000">
              <a:schemeClr val="dk2"/>
            </a:gs>
          </a:gsLst>
          <a:lin ang="18900732" scaled="0"/>
        </a:gradFill>
      </p:bgPr>
    </p:bg>
    <p:spTree>
      <p:nvGrpSpPr>
        <p:cNvPr id="159" name="Shape 159"/>
        <p:cNvGrpSpPr/>
        <p:nvPr/>
      </p:nvGrpSpPr>
      <p:grpSpPr>
        <a:xfrm>
          <a:off x="0" y="0"/>
          <a:ext cx="0" cy="0"/>
          <a:chOff x="0" y="0"/>
          <a:chExt cx="0" cy="0"/>
        </a:xfrm>
      </p:grpSpPr>
      <p:sp>
        <p:nvSpPr>
          <p:cNvPr id="160" name="Google Shape;160;p19"/>
          <p:cNvSpPr/>
          <p:nvPr/>
        </p:nvSpPr>
        <p:spPr>
          <a:xfrm rot="5157961">
            <a:off x="3950373" y="4324262"/>
            <a:ext cx="603342" cy="559483"/>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10" y="1"/>
            <a:ext cx="1942290" cy="1942260"/>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20000" y="1232350"/>
            <a:ext cx="7704000" cy="3371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5400000">
            <a:off x="7260572" y="-456343"/>
            <a:ext cx="912668" cy="1825337"/>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rot="5158413">
            <a:off x="8141828" y="2650109"/>
            <a:ext cx="577956" cy="53594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txBox="1"/>
          <p:nvPr>
            <p:ph type="title"/>
          </p:nvPr>
        </p:nvSpPr>
        <p:spPr>
          <a:xfrm>
            <a:off x="1857750" y="1584050"/>
            <a:ext cx="25146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19"/>
          <p:cNvSpPr txBox="1"/>
          <p:nvPr>
            <p:ph idx="1" type="subTitle"/>
          </p:nvPr>
        </p:nvSpPr>
        <p:spPr>
          <a:xfrm>
            <a:off x="1857750" y="2059094"/>
            <a:ext cx="25146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67" name="Google Shape;167;p19"/>
          <p:cNvSpPr txBox="1"/>
          <p:nvPr>
            <p:ph idx="2" type="title"/>
          </p:nvPr>
        </p:nvSpPr>
        <p:spPr>
          <a:xfrm>
            <a:off x="5433375" y="1584050"/>
            <a:ext cx="25146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19"/>
          <p:cNvSpPr txBox="1"/>
          <p:nvPr>
            <p:ph idx="3" type="subTitle"/>
          </p:nvPr>
        </p:nvSpPr>
        <p:spPr>
          <a:xfrm>
            <a:off x="5433375" y="2059094"/>
            <a:ext cx="25146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69" name="Google Shape;169;p19"/>
          <p:cNvSpPr txBox="1"/>
          <p:nvPr>
            <p:ph idx="4" type="title"/>
          </p:nvPr>
        </p:nvSpPr>
        <p:spPr>
          <a:xfrm>
            <a:off x="1857750" y="3110822"/>
            <a:ext cx="25146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19"/>
          <p:cNvSpPr txBox="1"/>
          <p:nvPr>
            <p:ph idx="5" type="subTitle"/>
          </p:nvPr>
        </p:nvSpPr>
        <p:spPr>
          <a:xfrm>
            <a:off x="1857750" y="3585876"/>
            <a:ext cx="25146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71" name="Google Shape;171;p19"/>
          <p:cNvSpPr txBox="1"/>
          <p:nvPr>
            <p:ph idx="6" type="title"/>
          </p:nvPr>
        </p:nvSpPr>
        <p:spPr>
          <a:xfrm>
            <a:off x="5442244" y="3110822"/>
            <a:ext cx="2496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19"/>
          <p:cNvSpPr txBox="1"/>
          <p:nvPr>
            <p:ph idx="7" type="subTitle"/>
          </p:nvPr>
        </p:nvSpPr>
        <p:spPr>
          <a:xfrm>
            <a:off x="5433375" y="3585875"/>
            <a:ext cx="25146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73" name="Google Shape;173;p19"/>
          <p:cNvSpPr txBox="1"/>
          <p:nvPr>
            <p:ph idx="8"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4" name="Shape 174"/>
        <p:cNvGrpSpPr/>
        <p:nvPr/>
      </p:nvGrpSpPr>
      <p:grpSpPr>
        <a:xfrm>
          <a:off x="0" y="0"/>
          <a:ext cx="0" cy="0"/>
          <a:chOff x="0" y="0"/>
          <a:chExt cx="0" cy="0"/>
        </a:xfrm>
      </p:grpSpPr>
      <p:sp>
        <p:nvSpPr>
          <p:cNvPr id="175" name="Google Shape;175;p20"/>
          <p:cNvSpPr/>
          <p:nvPr/>
        </p:nvSpPr>
        <p:spPr>
          <a:xfrm flipH="1" rot="-5400000">
            <a:off x="28" y="11830"/>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rot="5400000">
            <a:off x="7236803" y="11830"/>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720000" y="1232350"/>
            <a:ext cx="7704000" cy="3554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rot="2914189">
            <a:off x="390987" y="3930408"/>
            <a:ext cx="505267" cy="46853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7222215">
            <a:off x="8250374" y="3134486"/>
            <a:ext cx="607165" cy="56302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986413" y="1891938"/>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1" name="Google Shape;181;p20"/>
          <p:cNvSpPr txBox="1"/>
          <p:nvPr>
            <p:ph idx="1" type="subTitle"/>
          </p:nvPr>
        </p:nvSpPr>
        <p:spPr>
          <a:xfrm>
            <a:off x="986413" y="2372863"/>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82" name="Google Shape;182;p20"/>
          <p:cNvSpPr txBox="1"/>
          <p:nvPr>
            <p:ph idx="2" type="title"/>
          </p:nvPr>
        </p:nvSpPr>
        <p:spPr>
          <a:xfrm>
            <a:off x="3419244" y="1891938"/>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0"/>
          <p:cNvSpPr txBox="1"/>
          <p:nvPr>
            <p:ph idx="3" type="subTitle"/>
          </p:nvPr>
        </p:nvSpPr>
        <p:spPr>
          <a:xfrm>
            <a:off x="3419246" y="2372863"/>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84" name="Google Shape;184;p20"/>
          <p:cNvSpPr txBox="1"/>
          <p:nvPr>
            <p:ph idx="4" type="title"/>
          </p:nvPr>
        </p:nvSpPr>
        <p:spPr>
          <a:xfrm>
            <a:off x="986413" y="3608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0"/>
          <p:cNvSpPr txBox="1"/>
          <p:nvPr>
            <p:ph idx="5" type="subTitle"/>
          </p:nvPr>
        </p:nvSpPr>
        <p:spPr>
          <a:xfrm>
            <a:off x="986413" y="40898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86" name="Google Shape;186;p20"/>
          <p:cNvSpPr txBox="1"/>
          <p:nvPr>
            <p:ph idx="6" type="title"/>
          </p:nvPr>
        </p:nvSpPr>
        <p:spPr>
          <a:xfrm>
            <a:off x="3419246" y="3608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0"/>
          <p:cNvSpPr txBox="1"/>
          <p:nvPr>
            <p:ph idx="7" type="subTitle"/>
          </p:nvPr>
        </p:nvSpPr>
        <p:spPr>
          <a:xfrm>
            <a:off x="3419246" y="40898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88" name="Google Shape;188;p20"/>
          <p:cNvSpPr txBox="1"/>
          <p:nvPr>
            <p:ph idx="8" type="title"/>
          </p:nvPr>
        </p:nvSpPr>
        <p:spPr>
          <a:xfrm>
            <a:off x="5852083" y="1891938"/>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20"/>
          <p:cNvSpPr txBox="1"/>
          <p:nvPr>
            <p:ph idx="9" type="subTitle"/>
          </p:nvPr>
        </p:nvSpPr>
        <p:spPr>
          <a:xfrm>
            <a:off x="5852083" y="2372863"/>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90" name="Google Shape;190;p20"/>
          <p:cNvSpPr txBox="1"/>
          <p:nvPr>
            <p:ph idx="13" type="title"/>
          </p:nvPr>
        </p:nvSpPr>
        <p:spPr>
          <a:xfrm>
            <a:off x="5852083" y="3608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20"/>
          <p:cNvSpPr txBox="1"/>
          <p:nvPr>
            <p:ph idx="14" type="subTitle"/>
          </p:nvPr>
        </p:nvSpPr>
        <p:spPr>
          <a:xfrm>
            <a:off x="5852083" y="40898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192" name="Google Shape;192;p20"/>
          <p:cNvSpPr txBox="1"/>
          <p:nvPr>
            <p:ph idx="15"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2"/>
            </a:gs>
            <a:gs pos="100000">
              <a:schemeClr val="dk1"/>
            </a:gs>
          </a:gsLst>
          <a:path path="circle">
            <a:fillToRect b="100%" r="100%"/>
          </a:path>
          <a:tileRect l="-100%" t="-100%"/>
        </a:gradFill>
      </p:bgPr>
    </p:bg>
    <p:spTree>
      <p:nvGrpSpPr>
        <p:cNvPr id="16" name="Shape 16"/>
        <p:cNvGrpSpPr/>
        <p:nvPr/>
      </p:nvGrpSpPr>
      <p:grpSpPr>
        <a:xfrm>
          <a:off x="0" y="0"/>
          <a:ext cx="0" cy="0"/>
          <a:chOff x="0" y="0"/>
          <a:chExt cx="0" cy="0"/>
        </a:xfrm>
      </p:grpSpPr>
      <p:sp>
        <p:nvSpPr>
          <p:cNvPr id="17" name="Google Shape;17;p3"/>
          <p:cNvSpPr/>
          <p:nvPr/>
        </p:nvSpPr>
        <p:spPr>
          <a:xfrm rot="-6237061">
            <a:off x="3330664" y="4022283"/>
            <a:ext cx="485677" cy="450371"/>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2" y="539499"/>
            <a:ext cx="2032228" cy="4064456"/>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901176" y="2833700"/>
            <a:ext cx="1956143" cy="1813771"/>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65425" y="952625"/>
            <a:ext cx="7413300" cy="32958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157685">
            <a:off x="6199093" y="492241"/>
            <a:ext cx="856403" cy="794148"/>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3903950" y="2377375"/>
            <a:ext cx="4148700" cy="8418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600"/>
              <a:buNone/>
              <a:defRPr b="1"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903950" y="1496250"/>
            <a:ext cx="1577700" cy="9102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3903950" y="3031450"/>
            <a:ext cx="4148700" cy="4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3" name="Shape 193"/>
        <p:cNvGrpSpPr/>
        <p:nvPr/>
      </p:nvGrpSpPr>
      <p:grpSpPr>
        <a:xfrm>
          <a:off x="0" y="0"/>
          <a:ext cx="0" cy="0"/>
          <a:chOff x="0" y="0"/>
          <a:chExt cx="0" cy="0"/>
        </a:xfrm>
      </p:grpSpPr>
      <p:sp>
        <p:nvSpPr>
          <p:cNvPr id="194" name="Google Shape;194;p21"/>
          <p:cNvSpPr/>
          <p:nvPr/>
        </p:nvSpPr>
        <p:spPr>
          <a:xfrm rot="5158241">
            <a:off x="7503911" y="1205001"/>
            <a:ext cx="1133896" cy="1051468"/>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907150" y="539500"/>
            <a:ext cx="5265300" cy="1999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907150" y="2703975"/>
            <a:ext cx="5265300" cy="1999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21" y="0"/>
            <a:ext cx="1228572" cy="1228521"/>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rot="10800000">
            <a:off x="7791486" y="3791009"/>
            <a:ext cx="1352517" cy="1352470"/>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rot="-3669713">
            <a:off x="535640" y="2891200"/>
            <a:ext cx="1043221" cy="967385"/>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hasCustomPrompt="1" type="title"/>
          </p:nvPr>
        </p:nvSpPr>
        <p:spPr>
          <a:xfrm>
            <a:off x="1971550" y="830950"/>
            <a:ext cx="5200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1" name="Google Shape;201;p21"/>
          <p:cNvSpPr txBox="1"/>
          <p:nvPr>
            <p:ph idx="1" type="subTitle"/>
          </p:nvPr>
        </p:nvSpPr>
        <p:spPr>
          <a:xfrm>
            <a:off x="1971625" y="1659250"/>
            <a:ext cx="5200800" cy="540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202" name="Google Shape;202;p21"/>
          <p:cNvSpPr txBox="1"/>
          <p:nvPr>
            <p:ph hasCustomPrompt="1" idx="2" type="title"/>
          </p:nvPr>
        </p:nvSpPr>
        <p:spPr>
          <a:xfrm>
            <a:off x="1971550" y="3019278"/>
            <a:ext cx="5200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3" name="Google Shape;203;p21"/>
          <p:cNvSpPr txBox="1"/>
          <p:nvPr>
            <p:ph idx="3" type="subTitle"/>
          </p:nvPr>
        </p:nvSpPr>
        <p:spPr>
          <a:xfrm>
            <a:off x="1971625" y="3847575"/>
            <a:ext cx="5200800" cy="540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4" name="Shape 204"/>
        <p:cNvGrpSpPr/>
        <p:nvPr/>
      </p:nvGrpSpPr>
      <p:grpSpPr>
        <a:xfrm>
          <a:off x="0" y="0"/>
          <a:ext cx="0" cy="0"/>
          <a:chOff x="0" y="0"/>
          <a:chExt cx="0" cy="0"/>
        </a:xfrm>
      </p:grpSpPr>
      <p:sp>
        <p:nvSpPr>
          <p:cNvPr id="205" name="Google Shape;205;p22"/>
          <p:cNvSpPr/>
          <p:nvPr/>
        </p:nvSpPr>
        <p:spPr>
          <a:xfrm rot="5400000">
            <a:off x="725379" y="-725458"/>
            <a:ext cx="1450913" cy="2901826"/>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rot="-5400000">
            <a:off x="6578954" y="2586107"/>
            <a:ext cx="1710023" cy="3420047"/>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939350" y="318750"/>
            <a:ext cx="5265300" cy="45060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rot="5158696">
            <a:off x="6937258" y="1190311"/>
            <a:ext cx="666223" cy="617793"/>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rot="5158273">
            <a:off x="1259491" y="3599650"/>
            <a:ext cx="869083" cy="805906"/>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5159430">
            <a:off x="550974" y="2396507"/>
            <a:ext cx="599032" cy="555486"/>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rot="-5400000">
            <a:off x="8070758" y="2480017"/>
            <a:ext cx="498344" cy="46211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ph type="ctrTitle"/>
          </p:nvPr>
        </p:nvSpPr>
        <p:spPr>
          <a:xfrm>
            <a:off x="2429950" y="49947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3" name="Google Shape;213;p22"/>
          <p:cNvSpPr txBox="1"/>
          <p:nvPr>
            <p:ph idx="1" type="subTitle"/>
          </p:nvPr>
        </p:nvSpPr>
        <p:spPr>
          <a:xfrm>
            <a:off x="2425075" y="1458000"/>
            <a:ext cx="4293900" cy="128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4" name="Google Shape;214;p22"/>
          <p:cNvSpPr txBox="1"/>
          <p:nvPr>
            <p:ph idx="2" type="subTitle"/>
          </p:nvPr>
        </p:nvSpPr>
        <p:spPr>
          <a:xfrm>
            <a:off x="2425000" y="4147700"/>
            <a:ext cx="4293900" cy="45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5" name="Google Shape;215;p22"/>
          <p:cNvSpPr txBox="1"/>
          <p:nvPr/>
        </p:nvSpPr>
        <p:spPr>
          <a:xfrm>
            <a:off x="2282350" y="3628375"/>
            <a:ext cx="45792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a:solidFill>
                  <a:schemeClr val="lt1"/>
                </a:solidFill>
                <a:latin typeface="Darker Grotesque"/>
                <a:ea typeface="Darker Grotesque"/>
                <a:cs typeface="Darker Grotesque"/>
                <a:sym typeface="Darker Grotesque"/>
              </a:rPr>
              <a:t>CREDITS: This presentation template was created by </a:t>
            </a:r>
            <a:r>
              <a:rPr b="1" lang="en">
                <a:solidFill>
                  <a:schemeClr val="lt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a:solidFill>
                  <a:schemeClr val="lt1"/>
                </a:solidFill>
                <a:latin typeface="Darker Grotesque"/>
                <a:ea typeface="Darker Grotesque"/>
                <a:cs typeface="Darker Grotesque"/>
                <a:sym typeface="Darker Grotesque"/>
              </a:rPr>
              <a:t>, including icons by </a:t>
            </a:r>
            <a:r>
              <a:rPr b="1" lang="en">
                <a:solidFill>
                  <a:schemeClr val="lt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a:solidFill>
                  <a:schemeClr val="lt1"/>
                </a:solidFill>
                <a:latin typeface="Darker Grotesque"/>
                <a:ea typeface="Darker Grotesque"/>
                <a:cs typeface="Darker Grotesque"/>
                <a:sym typeface="Darker Grotesque"/>
              </a:rPr>
              <a:t> and infographics &amp; images by </a:t>
            </a:r>
            <a:r>
              <a:rPr b="1" lang="en">
                <a:solidFill>
                  <a:schemeClr val="lt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endParaRPr b="1">
              <a:solidFill>
                <a:schemeClr val="lt1"/>
              </a:solidFill>
              <a:highlight>
                <a:srgbClr val="DFDEFC"/>
              </a:highlight>
              <a:latin typeface="Darker Grotesque"/>
              <a:ea typeface="Darker Grotesque"/>
              <a:cs typeface="Darker Grotesque"/>
              <a:sym typeface="Darker Grotesq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6" name="Shape 216"/>
        <p:cNvGrpSpPr/>
        <p:nvPr/>
      </p:nvGrpSpPr>
      <p:grpSpPr>
        <a:xfrm>
          <a:off x="0" y="0"/>
          <a:ext cx="0" cy="0"/>
          <a:chOff x="0" y="0"/>
          <a:chExt cx="0" cy="0"/>
        </a:xfrm>
      </p:grpSpPr>
      <p:sp>
        <p:nvSpPr>
          <p:cNvPr id="217" name="Google Shape;217;p23"/>
          <p:cNvSpPr/>
          <p:nvPr/>
        </p:nvSpPr>
        <p:spPr>
          <a:xfrm flipH="1" rot="10800000">
            <a:off x="-1" y="3037329"/>
            <a:ext cx="2106111" cy="2106172"/>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flipH="1">
            <a:off x="7582004" y="5379"/>
            <a:ext cx="1561997" cy="1562043"/>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rot="1724920">
            <a:off x="1175007" y="3347650"/>
            <a:ext cx="985422" cy="913788"/>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rot="-5400000">
            <a:off x="7088807" y="3088315"/>
            <a:ext cx="1370125" cy="2740249"/>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rot="-7221948">
            <a:off x="6766403" y="532504"/>
            <a:ext cx="547588" cy="50778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rot="5400000">
            <a:off x="1330947" y="-553325"/>
            <a:ext cx="1117402" cy="2234803"/>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100000">
              <a:schemeClr val="dk2"/>
            </a:gs>
          </a:gsLst>
          <a:lin ang="10800025" scaled="0"/>
        </a:gradFill>
      </p:bgPr>
    </p:bg>
    <p:spTree>
      <p:nvGrpSpPr>
        <p:cNvPr id="25" name="Shape 25"/>
        <p:cNvGrpSpPr/>
        <p:nvPr/>
      </p:nvGrpSpPr>
      <p:grpSpPr>
        <a:xfrm>
          <a:off x="0" y="0"/>
          <a:ext cx="0" cy="0"/>
          <a:chOff x="0" y="0"/>
          <a:chExt cx="0" cy="0"/>
        </a:xfrm>
      </p:grpSpPr>
      <p:sp>
        <p:nvSpPr>
          <p:cNvPr id="26" name="Google Shape;26;p4"/>
          <p:cNvSpPr/>
          <p:nvPr/>
        </p:nvSpPr>
        <p:spPr>
          <a:xfrm rot="10800000">
            <a:off x="8406459" y="4405964"/>
            <a:ext cx="737540" cy="737562"/>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 y="-1"/>
            <a:ext cx="766110" cy="766132"/>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720000" y="207900"/>
            <a:ext cx="7704000" cy="4727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4"/>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sz="1200"/>
            </a:lvl1pPr>
            <a:lvl2pPr indent="-342900" lvl="1" marL="914400" rtl="0">
              <a:lnSpc>
                <a:spcPct val="115000"/>
              </a:lnSpc>
              <a:spcBef>
                <a:spcPts val="0"/>
              </a:spcBef>
              <a:spcAft>
                <a:spcPts val="0"/>
              </a:spcAft>
              <a:buSzPts val="1800"/>
              <a:buFont typeface="Darker Grotesque SemiBold"/>
              <a:buChar char="○"/>
              <a:defRPr/>
            </a:lvl2pPr>
            <a:lvl3pPr indent="-342900" lvl="2" marL="1371600" rtl="0">
              <a:lnSpc>
                <a:spcPct val="115000"/>
              </a:lnSpc>
              <a:spcBef>
                <a:spcPts val="0"/>
              </a:spcBef>
              <a:spcAft>
                <a:spcPts val="0"/>
              </a:spcAft>
              <a:buSzPts val="1800"/>
              <a:buFont typeface="Darker Grotesque SemiBold"/>
              <a:buChar char="■"/>
              <a:defRPr/>
            </a:lvl3pPr>
            <a:lvl4pPr indent="-342900" lvl="3" marL="1828800" rtl="0">
              <a:lnSpc>
                <a:spcPct val="115000"/>
              </a:lnSpc>
              <a:spcBef>
                <a:spcPts val="0"/>
              </a:spcBef>
              <a:spcAft>
                <a:spcPts val="0"/>
              </a:spcAft>
              <a:buSzPts val="1800"/>
              <a:buFont typeface="Darker Grotesque SemiBold"/>
              <a:buChar char="●"/>
              <a:defRPr/>
            </a:lvl4pPr>
            <a:lvl5pPr indent="-342900" lvl="4" marL="2286000" rtl="0">
              <a:lnSpc>
                <a:spcPct val="115000"/>
              </a:lnSpc>
              <a:spcBef>
                <a:spcPts val="0"/>
              </a:spcBef>
              <a:spcAft>
                <a:spcPts val="0"/>
              </a:spcAft>
              <a:buSzPts val="1800"/>
              <a:buFont typeface="Darker Grotesque SemiBold"/>
              <a:buChar char="○"/>
              <a:defRPr/>
            </a:lvl5pPr>
            <a:lvl6pPr indent="-342900" lvl="5" marL="2743200" rtl="0">
              <a:lnSpc>
                <a:spcPct val="115000"/>
              </a:lnSpc>
              <a:spcBef>
                <a:spcPts val="0"/>
              </a:spcBef>
              <a:spcAft>
                <a:spcPts val="0"/>
              </a:spcAft>
              <a:buSzPts val="1800"/>
              <a:buFont typeface="Darker Grotesque SemiBold"/>
              <a:buChar char="■"/>
              <a:defRPr/>
            </a:lvl6pPr>
            <a:lvl7pPr indent="-342900" lvl="6" marL="3200400" rtl="0">
              <a:lnSpc>
                <a:spcPct val="115000"/>
              </a:lnSpc>
              <a:spcBef>
                <a:spcPts val="0"/>
              </a:spcBef>
              <a:spcAft>
                <a:spcPts val="0"/>
              </a:spcAft>
              <a:buSzPts val="1800"/>
              <a:buFont typeface="Darker Grotesque SemiBold"/>
              <a:buChar char="●"/>
              <a:defRPr/>
            </a:lvl7pPr>
            <a:lvl8pPr indent="-342900" lvl="7" marL="3657600" rtl="0">
              <a:lnSpc>
                <a:spcPct val="115000"/>
              </a:lnSpc>
              <a:spcBef>
                <a:spcPts val="0"/>
              </a:spcBef>
              <a:spcAft>
                <a:spcPts val="0"/>
              </a:spcAft>
              <a:buSzPts val="1800"/>
              <a:buFont typeface="Darker Grotesque SemiBold"/>
              <a:buChar char="○"/>
              <a:defRPr/>
            </a:lvl8pPr>
            <a:lvl9pPr indent="-342900" lvl="8" marL="4114800" rtl="0">
              <a:lnSpc>
                <a:spcPct val="115000"/>
              </a:lnSpc>
              <a:spcBef>
                <a:spcPts val="0"/>
              </a:spcBef>
              <a:spcAft>
                <a:spcPts val="0"/>
              </a:spcAft>
              <a:buSzPts val="1800"/>
              <a:buFont typeface="Darker Grotesque SemiBold"/>
              <a:buChar char="■"/>
              <a:defRPr/>
            </a:lvl9pPr>
          </a:lstStyle>
          <a:p/>
        </p:txBody>
      </p:sp>
      <p:sp>
        <p:nvSpPr>
          <p:cNvPr id="31" name="Google Shape;31;p4"/>
          <p:cNvSpPr/>
          <p:nvPr/>
        </p:nvSpPr>
        <p:spPr>
          <a:xfrm rot="2930623">
            <a:off x="425531" y="3497858"/>
            <a:ext cx="575347" cy="533523"/>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rot="5158396">
            <a:off x="8153820" y="2254633"/>
            <a:ext cx="683956" cy="634236"/>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100000">
              <a:schemeClr val="dk1"/>
            </a:gs>
          </a:gsLst>
          <a:path path="circle">
            <a:fillToRect b="100%" r="100%"/>
          </a:path>
          <a:tileRect l="-100%" t="-100%"/>
        </a:gradFill>
      </p:bgPr>
    </p:bg>
    <p:spTree>
      <p:nvGrpSpPr>
        <p:cNvPr id="33" name="Shape 33"/>
        <p:cNvGrpSpPr/>
        <p:nvPr/>
      </p:nvGrpSpPr>
      <p:grpSpPr>
        <a:xfrm>
          <a:off x="0" y="0"/>
          <a:ext cx="0" cy="0"/>
          <a:chOff x="0" y="0"/>
          <a:chExt cx="0" cy="0"/>
        </a:xfrm>
      </p:grpSpPr>
      <p:sp>
        <p:nvSpPr>
          <p:cNvPr id="34" name="Google Shape;34;p5"/>
          <p:cNvSpPr/>
          <p:nvPr/>
        </p:nvSpPr>
        <p:spPr>
          <a:xfrm rot="-5400000">
            <a:off x="28" y="3236305"/>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2"/>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flipH="1" rot="5400000">
            <a:off x="7236803" y="3236305"/>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720000" y="1232350"/>
            <a:ext cx="7704000" cy="35547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1521171">
            <a:off x="3365894" y="4554108"/>
            <a:ext cx="456491" cy="42315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rot="5157265">
            <a:off x="477270" y="385291"/>
            <a:ext cx="683412" cy="63373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7579459" y="-376472"/>
            <a:ext cx="767318" cy="1534464"/>
          </a:xfrm>
          <a:custGeom>
            <a:rect b="b" l="l" r="r" t="t"/>
            <a:pathLst>
              <a:path extrusionOk="0" h="69050" w="34525">
                <a:moveTo>
                  <a:pt x="1" y="1"/>
                </a:moveTo>
                <a:lnTo>
                  <a:pt x="1" y="69049"/>
                </a:lnTo>
                <a:cubicBezTo>
                  <a:pt x="19077" y="69049"/>
                  <a:pt x="34525" y="53602"/>
                  <a:pt x="34525" y="34525"/>
                </a:cubicBezTo>
                <a:cubicBezTo>
                  <a:pt x="34525" y="15448"/>
                  <a:pt x="19062" y="1"/>
                  <a:pt x="1"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idx="1" type="subTitle"/>
          </p:nvPr>
        </p:nvSpPr>
        <p:spPr>
          <a:xfrm>
            <a:off x="4785491" y="1542625"/>
            <a:ext cx="32697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Lexend Mega"/>
              <a:buNone/>
              <a:defRPr b="1" sz="2400">
                <a:latin typeface="Space Grotesk"/>
                <a:ea typeface="Space Grotesk"/>
                <a:cs typeface="Space Grotesk"/>
                <a:sym typeface="Space Grotesk"/>
              </a:defRPr>
            </a:lvl1pPr>
            <a:lvl2pPr lvl="1" algn="ctr">
              <a:lnSpc>
                <a:spcPct val="100000"/>
              </a:lnSpc>
              <a:spcBef>
                <a:spcPts val="0"/>
              </a:spcBef>
              <a:spcAft>
                <a:spcPts val="0"/>
              </a:spcAft>
              <a:buSzPts val="2500"/>
              <a:buFont typeface="Lexend Mega"/>
              <a:buNone/>
              <a:defRPr sz="2500">
                <a:latin typeface="Lexend Mega"/>
                <a:ea typeface="Lexend Mega"/>
                <a:cs typeface="Lexend Mega"/>
                <a:sym typeface="Lexend Mega"/>
              </a:defRPr>
            </a:lvl2pPr>
            <a:lvl3pPr lvl="2" algn="ctr">
              <a:lnSpc>
                <a:spcPct val="100000"/>
              </a:lnSpc>
              <a:spcBef>
                <a:spcPts val="0"/>
              </a:spcBef>
              <a:spcAft>
                <a:spcPts val="0"/>
              </a:spcAft>
              <a:buSzPts val="2500"/>
              <a:buFont typeface="Lexend Mega"/>
              <a:buNone/>
              <a:defRPr sz="2500">
                <a:latin typeface="Lexend Mega"/>
                <a:ea typeface="Lexend Mega"/>
                <a:cs typeface="Lexend Mega"/>
                <a:sym typeface="Lexend Mega"/>
              </a:defRPr>
            </a:lvl3pPr>
            <a:lvl4pPr lvl="3" algn="ctr">
              <a:lnSpc>
                <a:spcPct val="100000"/>
              </a:lnSpc>
              <a:spcBef>
                <a:spcPts val="0"/>
              </a:spcBef>
              <a:spcAft>
                <a:spcPts val="0"/>
              </a:spcAft>
              <a:buSzPts val="2500"/>
              <a:buFont typeface="Lexend Mega"/>
              <a:buNone/>
              <a:defRPr sz="2500">
                <a:latin typeface="Lexend Mega"/>
                <a:ea typeface="Lexend Mega"/>
                <a:cs typeface="Lexend Mega"/>
                <a:sym typeface="Lexend Mega"/>
              </a:defRPr>
            </a:lvl4pPr>
            <a:lvl5pPr lvl="4" algn="ctr">
              <a:lnSpc>
                <a:spcPct val="100000"/>
              </a:lnSpc>
              <a:spcBef>
                <a:spcPts val="0"/>
              </a:spcBef>
              <a:spcAft>
                <a:spcPts val="0"/>
              </a:spcAft>
              <a:buSzPts val="2500"/>
              <a:buFont typeface="Lexend Mega"/>
              <a:buNone/>
              <a:defRPr sz="2500">
                <a:latin typeface="Lexend Mega"/>
                <a:ea typeface="Lexend Mega"/>
                <a:cs typeface="Lexend Mega"/>
                <a:sym typeface="Lexend Mega"/>
              </a:defRPr>
            </a:lvl5pPr>
            <a:lvl6pPr lvl="5" algn="ctr">
              <a:lnSpc>
                <a:spcPct val="100000"/>
              </a:lnSpc>
              <a:spcBef>
                <a:spcPts val="0"/>
              </a:spcBef>
              <a:spcAft>
                <a:spcPts val="0"/>
              </a:spcAft>
              <a:buSzPts val="2500"/>
              <a:buFont typeface="Lexend Mega"/>
              <a:buNone/>
              <a:defRPr sz="2500">
                <a:latin typeface="Lexend Mega"/>
                <a:ea typeface="Lexend Mega"/>
                <a:cs typeface="Lexend Mega"/>
                <a:sym typeface="Lexend Mega"/>
              </a:defRPr>
            </a:lvl6pPr>
            <a:lvl7pPr lvl="6" algn="ctr">
              <a:lnSpc>
                <a:spcPct val="100000"/>
              </a:lnSpc>
              <a:spcBef>
                <a:spcPts val="0"/>
              </a:spcBef>
              <a:spcAft>
                <a:spcPts val="0"/>
              </a:spcAft>
              <a:buSzPts val="2500"/>
              <a:buFont typeface="Lexend Mega"/>
              <a:buNone/>
              <a:defRPr sz="2500">
                <a:latin typeface="Lexend Mega"/>
                <a:ea typeface="Lexend Mega"/>
                <a:cs typeface="Lexend Mega"/>
                <a:sym typeface="Lexend Mega"/>
              </a:defRPr>
            </a:lvl7pPr>
            <a:lvl8pPr lvl="7" algn="ctr">
              <a:lnSpc>
                <a:spcPct val="100000"/>
              </a:lnSpc>
              <a:spcBef>
                <a:spcPts val="0"/>
              </a:spcBef>
              <a:spcAft>
                <a:spcPts val="0"/>
              </a:spcAft>
              <a:buSzPts val="2500"/>
              <a:buFont typeface="Lexend Mega"/>
              <a:buNone/>
              <a:defRPr sz="2500">
                <a:latin typeface="Lexend Mega"/>
                <a:ea typeface="Lexend Mega"/>
                <a:cs typeface="Lexend Mega"/>
                <a:sym typeface="Lexend Mega"/>
              </a:defRPr>
            </a:lvl8pPr>
            <a:lvl9pPr lvl="8" algn="ctr">
              <a:lnSpc>
                <a:spcPct val="100000"/>
              </a:lnSpc>
              <a:spcBef>
                <a:spcPts val="0"/>
              </a:spcBef>
              <a:spcAft>
                <a:spcPts val="0"/>
              </a:spcAft>
              <a:buSzPts val="2500"/>
              <a:buFont typeface="Lexend Mega"/>
              <a:buNone/>
              <a:defRPr sz="2500">
                <a:latin typeface="Lexend Mega"/>
                <a:ea typeface="Lexend Mega"/>
                <a:cs typeface="Lexend Mega"/>
                <a:sym typeface="Lexend Mega"/>
              </a:defRPr>
            </a:lvl9pPr>
          </a:lstStyle>
          <a:p/>
        </p:txBody>
      </p:sp>
      <p:sp>
        <p:nvSpPr>
          <p:cNvPr id="41" name="Google Shape;41;p5"/>
          <p:cNvSpPr txBox="1"/>
          <p:nvPr>
            <p:ph idx="2" type="subTitle"/>
          </p:nvPr>
        </p:nvSpPr>
        <p:spPr>
          <a:xfrm>
            <a:off x="4785491" y="3009700"/>
            <a:ext cx="3269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Lexend Mega"/>
              <a:buNone/>
              <a:defRPr b="1" sz="2400">
                <a:latin typeface="Space Grotesk"/>
                <a:ea typeface="Space Grotesk"/>
                <a:cs typeface="Space Grotesk"/>
                <a:sym typeface="Space Grotesk"/>
              </a:defRPr>
            </a:lvl1pPr>
            <a:lvl2pPr lvl="1"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2pPr>
            <a:lvl3pPr lvl="2"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3pPr>
            <a:lvl4pPr lvl="3"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4pPr>
            <a:lvl5pPr lvl="4"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5pPr>
            <a:lvl6pPr lvl="5"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6pPr>
            <a:lvl7pPr lvl="6"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7pPr>
            <a:lvl8pPr lvl="7"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8pPr>
            <a:lvl9pPr lvl="8" rtl="0" algn="ctr">
              <a:lnSpc>
                <a:spcPct val="100000"/>
              </a:lnSpc>
              <a:spcBef>
                <a:spcPts val="0"/>
              </a:spcBef>
              <a:spcAft>
                <a:spcPts val="0"/>
              </a:spcAft>
              <a:buSzPts val="2500"/>
              <a:buFont typeface="Lexend Mega"/>
              <a:buNone/>
              <a:defRPr sz="2500">
                <a:latin typeface="Lexend Mega"/>
                <a:ea typeface="Lexend Mega"/>
                <a:cs typeface="Lexend Mega"/>
                <a:sym typeface="Lexend Mega"/>
              </a:defRPr>
            </a:lvl9pPr>
          </a:lstStyle>
          <a:p/>
        </p:txBody>
      </p:sp>
      <p:sp>
        <p:nvSpPr>
          <p:cNvPr id="42" name="Google Shape;42;p5"/>
          <p:cNvSpPr txBox="1"/>
          <p:nvPr>
            <p:ph idx="3" type="subTitle"/>
          </p:nvPr>
        </p:nvSpPr>
        <p:spPr>
          <a:xfrm>
            <a:off x="4785491" y="1990900"/>
            <a:ext cx="3269700" cy="10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43" name="Google Shape;43;p5"/>
          <p:cNvSpPr txBox="1"/>
          <p:nvPr>
            <p:ph idx="4" type="subTitle"/>
          </p:nvPr>
        </p:nvSpPr>
        <p:spPr>
          <a:xfrm>
            <a:off x="4785491" y="3457975"/>
            <a:ext cx="3269700" cy="10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a:lvl2pPr>
            <a:lvl3pPr lvl="2" rtl="0" algn="ctr">
              <a:lnSpc>
                <a:spcPct val="100000"/>
              </a:lnSpc>
              <a:spcBef>
                <a:spcPts val="0"/>
              </a:spcBef>
              <a:spcAft>
                <a:spcPts val="0"/>
              </a:spcAft>
              <a:buSzPts val="1800"/>
              <a:buNone/>
              <a:defRPr/>
            </a:lvl3pPr>
            <a:lvl4pPr lvl="3" rtl="0" algn="ctr">
              <a:lnSpc>
                <a:spcPct val="100000"/>
              </a:lnSpc>
              <a:spcBef>
                <a:spcPts val="0"/>
              </a:spcBef>
              <a:spcAft>
                <a:spcPts val="0"/>
              </a:spcAft>
              <a:buSzPts val="1800"/>
              <a:buNone/>
              <a:defRPr/>
            </a:lvl4pPr>
            <a:lvl5pPr lvl="4" rtl="0" algn="ctr">
              <a:lnSpc>
                <a:spcPct val="100000"/>
              </a:lnSpc>
              <a:spcBef>
                <a:spcPts val="0"/>
              </a:spcBef>
              <a:spcAft>
                <a:spcPts val="0"/>
              </a:spcAft>
              <a:buSzPts val="1800"/>
              <a:buNone/>
              <a:defRPr/>
            </a:lvl5pPr>
            <a:lvl6pPr lvl="5" rtl="0" algn="ctr">
              <a:lnSpc>
                <a:spcPct val="100000"/>
              </a:lnSpc>
              <a:spcBef>
                <a:spcPts val="0"/>
              </a:spcBef>
              <a:spcAft>
                <a:spcPts val="0"/>
              </a:spcAft>
              <a:buSzPts val="1800"/>
              <a:buNone/>
              <a:defRPr/>
            </a:lvl6pPr>
            <a:lvl7pPr lvl="6" rtl="0" algn="ctr">
              <a:lnSpc>
                <a:spcPct val="100000"/>
              </a:lnSpc>
              <a:spcBef>
                <a:spcPts val="0"/>
              </a:spcBef>
              <a:spcAft>
                <a:spcPts val="0"/>
              </a:spcAft>
              <a:buSzPts val="1800"/>
              <a:buNone/>
              <a:defRPr/>
            </a:lvl7pPr>
            <a:lvl8pPr lvl="7" rtl="0" algn="ctr">
              <a:lnSpc>
                <a:spcPct val="100000"/>
              </a:lnSpc>
              <a:spcBef>
                <a:spcPts val="0"/>
              </a:spcBef>
              <a:spcAft>
                <a:spcPts val="0"/>
              </a:spcAft>
              <a:buSzPts val="1800"/>
              <a:buNone/>
              <a:defRPr/>
            </a:lvl8pPr>
            <a:lvl9pPr lvl="8" rtl="0" algn="ctr">
              <a:lnSpc>
                <a:spcPct val="100000"/>
              </a:lnSpc>
              <a:spcBef>
                <a:spcPts val="0"/>
              </a:spcBef>
              <a:spcAft>
                <a:spcPts val="0"/>
              </a:spcAft>
              <a:buSzPts val="1800"/>
              <a:buNone/>
              <a:defRPr/>
            </a:lvl9pPr>
          </a:lstStyle>
          <a:p/>
        </p:txBody>
      </p:sp>
      <p:sp>
        <p:nvSpPr>
          <p:cNvPr id="44" name="Google Shape;44;p5"/>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2"/>
            </a:gs>
            <a:gs pos="50000">
              <a:schemeClr val="lt2"/>
            </a:gs>
            <a:gs pos="100000">
              <a:schemeClr val="dk1"/>
            </a:gs>
          </a:gsLst>
          <a:path path="circle">
            <a:fillToRect b="100%" l="100%"/>
          </a:path>
          <a:tileRect r="-100%" t="-100%"/>
        </a:gradFill>
      </p:bgPr>
    </p:bg>
    <p:spTree>
      <p:nvGrpSpPr>
        <p:cNvPr id="45" name="Shape 45"/>
        <p:cNvGrpSpPr/>
        <p:nvPr/>
      </p:nvGrpSpPr>
      <p:grpSpPr>
        <a:xfrm>
          <a:off x="0" y="0"/>
          <a:ext cx="0" cy="0"/>
          <a:chOff x="0" y="0"/>
          <a:chExt cx="0" cy="0"/>
        </a:xfrm>
      </p:grpSpPr>
      <p:sp>
        <p:nvSpPr>
          <p:cNvPr id="46" name="Google Shape;46;p6"/>
          <p:cNvSpPr/>
          <p:nvPr/>
        </p:nvSpPr>
        <p:spPr>
          <a:xfrm rot="5400000">
            <a:off x="7236803" y="-20"/>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5400000">
            <a:off x="19" y="3844735"/>
            <a:ext cx="1298744" cy="1298782"/>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7222215">
            <a:off x="8202224" y="4322449"/>
            <a:ext cx="607165" cy="56302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2700000">
            <a:off x="830126" y="534175"/>
            <a:ext cx="607092" cy="562961"/>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20000" y="409925"/>
            <a:ext cx="7704000" cy="81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flipH="1" rot="5400000">
            <a:off x="6516095" y="2515569"/>
            <a:ext cx="2627870" cy="2627946"/>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flipH="1" rot="10800000">
            <a:off x="51" y="3973440"/>
            <a:ext cx="1169966" cy="117008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100000">
                <a:schemeClr val="dk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8629681">
            <a:off x="4428553" y="4324660"/>
            <a:ext cx="504338" cy="467676"/>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392513">
            <a:off x="7768807" y="329050"/>
            <a:ext cx="630713" cy="585035"/>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rot="-2006335">
            <a:off x="243061" y="259832"/>
            <a:ext cx="353365" cy="327677"/>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type="title"/>
          </p:nvPr>
        </p:nvSpPr>
        <p:spPr>
          <a:xfrm>
            <a:off x="1091300" y="811050"/>
            <a:ext cx="4597500" cy="675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b="1"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7"/>
          <p:cNvSpPr txBox="1"/>
          <p:nvPr>
            <p:ph idx="1" type="body"/>
          </p:nvPr>
        </p:nvSpPr>
        <p:spPr>
          <a:xfrm>
            <a:off x="1097475" y="1537350"/>
            <a:ext cx="4021500" cy="279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42900" lvl="1" marL="914400" rtl="0">
              <a:lnSpc>
                <a:spcPct val="115000"/>
              </a:lnSpc>
              <a:spcBef>
                <a:spcPts val="0"/>
              </a:spcBef>
              <a:spcAft>
                <a:spcPts val="0"/>
              </a:spcAft>
              <a:buSzPts val="1800"/>
              <a:buChar char="○"/>
              <a:defRPr/>
            </a:lvl2pPr>
            <a:lvl3pPr indent="-342900" lvl="2" marL="1371600" rtl="0">
              <a:lnSpc>
                <a:spcPct val="115000"/>
              </a:lnSpc>
              <a:spcBef>
                <a:spcPts val="0"/>
              </a:spcBef>
              <a:spcAft>
                <a:spcPts val="0"/>
              </a:spcAft>
              <a:buSzPts val="1800"/>
              <a:buChar char="■"/>
              <a:defRPr/>
            </a:lvl3pPr>
            <a:lvl4pPr indent="-342900" lvl="3" marL="1828800" rtl="0">
              <a:lnSpc>
                <a:spcPct val="115000"/>
              </a:lnSpc>
              <a:spcBef>
                <a:spcPts val="0"/>
              </a:spcBef>
              <a:spcAft>
                <a:spcPts val="0"/>
              </a:spcAft>
              <a:buSzPts val="1800"/>
              <a:buChar char="●"/>
              <a:defRPr/>
            </a:lvl4pPr>
            <a:lvl5pPr indent="-342900" lvl="4" marL="2286000" rtl="0">
              <a:lnSpc>
                <a:spcPct val="115000"/>
              </a:lnSpc>
              <a:spcBef>
                <a:spcPts val="0"/>
              </a:spcBef>
              <a:spcAft>
                <a:spcPts val="0"/>
              </a:spcAft>
              <a:buSzPts val="18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
        <p:nvSpPr>
          <p:cNvPr id="59" name="Google Shape;59;p7"/>
          <p:cNvSpPr/>
          <p:nvPr/>
        </p:nvSpPr>
        <p:spPr>
          <a:xfrm>
            <a:off x="713225" y="539500"/>
            <a:ext cx="7719000" cy="4064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8"/>
          <p:cNvSpPr/>
          <p:nvPr/>
        </p:nvSpPr>
        <p:spPr>
          <a:xfrm rot="-5400000">
            <a:off x="28" y="3236305"/>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7236803" y="-20"/>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2700000">
            <a:off x="1472746" y="297714"/>
            <a:ext cx="1117040" cy="1035838"/>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648825" y="832500"/>
            <a:ext cx="7782000" cy="3478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2700000">
            <a:off x="6705565" y="3983442"/>
            <a:ext cx="889051" cy="82442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1388100" y="1965750"/>
            <a:ext cx="6367800" cy="12120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b="1"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9"/>
          <p:cNvSpPr/>
          <p:nvPr/>
        </p:nvSpPr>
        <p:spPr>
          <a:xfrm rot="-867048">
            <a:off x="7909692" y="1739942"/>
            <a:ext cx="1042130" cy="966374"/>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23" y="3575153"/>
            <a:ext cx="1568298" cy="1568344"/>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rot="-7177366">
            <a:off x="5652981" y="249269"/>
            <a:ext cx="931753" cy="86402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lt2"/>
              </a:gs>
              <a:gs pos="100000">
                <a:schemeClr val="dk1"/>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25" y="0"/>
            <a:ext cx="1299780" cy="1299818"/>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865425" y="365850"/>
            <a:ext cx="7413300" cy="44118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rot="2930703">
            <a:off x="616493" y="1528092"/>
            <a:ext cx="518222" cy="480550"/>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rot="5936171">
            <a:off x="7486641" y="4616343"/>
            <a:ext cx="349942" cy="324503"/>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txBox="1"/>
          <p:nvPr>
            <p:ph type="title"/>
          </p:nvPr>
        </p:nvSpPr>
        <p:spPr>
          <a:xfrm>
            <a:off x="1882475" y="2583121"/>
            <a:ext cx="5379000" cy="695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600"/>
              <a:buNone/>
              <a:defRPr b="1"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9"/>
          <p:cNvSpPr txBox="1"/>
          <p:nvPr>
            <p:ph idx="1" type="subTitle"/>
          </p:nvPr>
        </p:nvSpPr>
        <p:spPr>
          <a:xfrm>
            <a:off x="1882475" y="3278269"/>
            <a:ext cx="53790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a:lvl2pPr>
            <a:lvl3pPr lvl="2" rtl="0" algn="ctr">
              <a:lnSpc>
                <a:spcPct val="100000"/>
              </a:lnSpc>
              <a:spcBef>
                <a:spcPts val="1600"/>
              </a:spcBef>
              <a:spcAft>
                <a:spcPts val="0"/>
              </a:spcAft>
              <a:buSzPts val="1800"/>
              <a:buNone/>
              <a:defRPr/>
            </a:lvl3pPr>
            <a:lvl4pPr lvl="3" rtl="0" algn="ctr">
              <a:lnSpc>
                <a:spcPct val="100000"/>
              </a:lnSpc>
              <a:spcBef>
                <a:spcPts val="1600"/>
              </a:spcBef>
              <a:spcAft>
                <a:spcPts val="0"/>
              </a:spcAft>
              <a:buSzPts val="1800"/>
              <a:buNone/>
              <a:defRPr/>
            </a:lvl4pPr>
            <a:lvl5pPr lvl="4" rtl="0" algn="ctr">
              <a:lnSpc>
                <a:spcPct val="100000"/>
              </a:lnSpc>
              <a:spcBef>
                <a:spcPts val="1600"/>
              </a:spcBef>
              <a:spcAft>
                <a:spcPts val="0"/>
              </a:spcAft>
              <a:buSzPts val="1800"/>
              <a:buNone/>
              <a:defRPr/>
            </a:lvl5pPr>
            <a:lvl6pPr lvl="5" rtl="0" algn="ctr">
              <a:lnSpc>
                <a:spcPct val="100000"/>
              </a:lnSpc>
              <a:spcBef>
                <a:spcPts val="1600"/>
              </a:spcBef>
              <a:spcAft>
                <a:spcPts val="0"/>
              </a:spcAft>
              <a:buSzPts val="1800"/>
              <a:buNone/>
              <a:defRPr/>
            </a:lvl6pPr>
            <a:lvl7pPr lvl="6" rtl="0" algn="ctr">
              <a:lnSpc>
                <a:spcPct val="100000"/>
              </a:lnSpc>
              <a:spcBef>
                <a:spcPts val="1600"/>
              </a:spcBef>
              <a:spcAft>
                <a:spcPts val="0"/>
              </a:spcAft>
              <a:buSzPts val="1800"/>
              <a:buNone/>
              <a:defRPr/>
            </a:lvl7pPr>
            <a:lvl8pPr lvl="7" rtl="0" algn="ctr">
              <a:lnSpc>
                <a:spcPct val="100000"/>
              </a:lnSpc>
              <a:spcBef>
                <a:spcPts val="1600"/>
              </a:spcBef>
              <a:spcAft>
                <a:spcPts val="0"/>
              </a:spcAft>
              <a:buSzPts val="1800"/>
              <a:buNone/>
              <a:defRPr/>
            </a:lvl8pPr>
            <a:lvl9pPr lvl="8" rtl="0" algn="ctr">
              <a:lnSpc>
                <a:spcPct val="100000"/>
              </a:lnSpc>
              <a:spcBef>
                <a:spcPts val="1600"/>
              </a:spcBef>
              <a:spcAft>
                <a:spcPts val="1600"/>
              </a:spcAft>
              <a:buSzPts val="1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p:nvPr/>
        </p:nvSpPr>
        <p:spPr>
          <a:xfrm>
            <a:off x="11700" y="11700"/>
            <a:ext cx="9144000" cy="5143500"/>
          </a:xfrm>
          <a:prstGeom prst="rect">
            <a:avLst/>
          </a:prstGeom>
          <a:solidFill>
            <a:srgbClr val="76006A">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824975" y="629375"/>
            <a:ext cx="5142300" cy="19566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10800000">
            <a:off x="7236803" y="3236280"/>
            <a:ext cx="1907161" cy="1907216"/>
          </a:xfrm>
          <a:custGeom>
            <a:rect b="b" l="l" r="r" t="t"/>
            <a:pathLst>
              <a:path extrusionOk="0" h="34526" w="34525">
                <a:moveTo>
                  <a:pt x="0" y="1"/>
                </a:moveTo>
                <a:lnTo>
                  <a:pt x="0" y="34525"/>
                </a:lnTo>
                <a:cubicBezTo>
                  <a:pt x="19062" y="34525"/>
                  <a:pt x="34525" y="19078"/>
                  <a:pt x="34525" y="1"/>
                </a:cubicBezTo>
                <a:close/>
              </a:path>
            </a:pathLst>
          </a:custGeom>
          <a:gradFill>
            <a:gsLst>
              <a:gs pos="0">
                <a:schemeClr val="accent1"/>
              </a:gs>
              <a:gs pos="61000">
                <a:schemeClr val="lt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2" y="3"/>
            <a:ext cx="824975" cy="824999"/>
          </a:xfrm>
          <a:custGeom>
            <a:rect b="b" l="l" r="r" t="t"/>
            <a:pathLst>
              <a:path extrusionOk="0" h="34526" w="34525">
                <a:moveTo>
                  <a:pt x="0" y="1"/>
                </a:moveTo>
                <a:lnTo>
                  <a:pt x="0" y="34525"/>
                </a:lnTo>
                <a:cubicBezTo>
                  <a:pt x="19062" y="34525"/>
                  <a:pt x="34525" y="19078"/>
                  <a:pt x="34525" y="1"/>
                </a:cubicBezTo>
                <a:close/>
              </a:path>
            </a:pathLst>
          </a:custGeom>
          <a:gradFill>
            <a:gsLst>
              <a:gs pos="0">
                <a:schemeClr val="lt2"/>
              </a:gs>
              <a:gs pos="50000">
                <a:schemeClr val="lt2"/>
              </a:gs>
              <a:gs pos="100000">
                <a:schemeClr val="dk1"/>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txBox="1"/>
          <p:nvPr>
            <p:ph type="title"/>
          </p:nvPr>
        </p:nvSpPr>
        <p:spPr>
          <a:xfrm>
            <a:off x="1034375" y="767475"/>
            <a:ext cx="4723500" cy="1642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b="1" sz="3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 name="Google Shape;83;p10"/>
          <p:cNvSpPr/>
          <p:nvPr/>
        </p:nvSpPr>
        <p:spPr>
          <a:xfrm rot="2700000">
            <a:off x="2122349" y="2325336"/>
            <a:ext cx="531272" cy="492652"/>
          </a:xfrm>
          <a:custGeom>
            <a:rect b="b" l="l" r="r" t="t"/>
            <a:pathLst>
              <a:path extrusionOk="0" h="69050" w="74463">
                <a:moveTo>
                  <a:pt x="37505" y="0"/>
                </a:moveTo>
                <a:cubicBezTo>
                  <a:pt x="21991" y="0"/>
                  <a:pt x="7908" y="10927"/>
                  <a:pt x="4251" y="27003"/>
                </a:cubicBezTo>
                <a:cubicBezTo>
                  <a:pt x="1" y="45599"/>
                  <a:pt x="11323" y="64055"/>
                  <a:pt x="29547" y="68212"/>
                </a:cubicBezTo>
                <a:cubicBezTo>
                  <a:pt x="32025" y="68778"/>
                  <a:pt x="34504" y="69049"/>
                  <a:pt x="36947" y="69049"/>
                </a:cubicBezTo>
                <a:cubicBezTo>
                  <a:pt x="52453" y="69049"/>
                  <a:pt x="66542" y="58112"/>
                  <a:pt x="70213" y="42047"/>
                </a:cubicBezTo>
                <a:cubicBezTo>
                  <a:pt x="74462" y="23451"/>
                  <a:pt x="63125" y="4995"/>
                  <a:pt x="44917" y="838"/>
                </a:cubicBezTo>
                <a:cubicBezTo>
                  <a:pt x="42434" y="272"/>
                  <a:pt x="39952" y="0"/>
                  <a:pt x="37505" y="0"/>
                </a:cubicBezTo>
                <a:close/>
              </a:path>
            </a:pathLst>
          </a:custGeom>
          <a:gradFill>
            <a:gsLst>
              <a:gs pos="0">
                <a:schemeClr val="accent1"/>
              </a:gs>
              <a:gs pos="61000">
                <a:schemeClr val="lt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00000">
              <a:schemeClr val="dk1"/>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Space Grotesk"/>
              <a:buNone/>
              <a:defRPr b="1" sz="3600">
                <a:solidFill>
                  <a:schemeClr val="lt1"/>
                </a:solidFill>
                <a:latin typeface="Space Grotesk"/>
                <a:ea typeface="Space Grotesk"/>
                <a:cs typeface="Space Grotesk"/>
                <a:sym typeface="Space Grotesk"/>
              </a:defRPr>
            </a:lvl1pPr>
            <a:lvl2pPr lvl="1"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2pPr>
            <a:lvl3pPr lvl="2"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3pPr>
            <a:lvl4pPr lvl="3"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4pPr>
            <a:lvl5pPr lvl="4"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5pPr>
            <a:lvl6pPr lvl="5"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6pPr>
            <a:lvl7pPr lvl="6"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7pPr>
            <a:lvl8pPr lvl="7"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8pPr>
            <a:lvl9pPr lvl="8" rtl="0">
              <a:spcBef>
                <a:spcPts val="0"/>
              </a:spcBef>
              <a:spcAft>
                <a:spcPts val="0"/>
              </a:spcAft>
              <a:buClr>
                <a:schemeClr val="lt1"/>
              </a:buClr>
              <a:buSzPts val="3000"/>
              <a:buFont typeface="Space Grotesk"/>
              <a:buNone/>
              <a:defRPr sz="3000">
                <a:solidFill>
                  <a:schemeClr val="lt1"/>
                </a:solidFill>
                <a:latin typeface="Space Grotesk"/>
                <a:ea typeface="Space Grotesk"/>
                <a:cs typeface="Space Grotesk"/>
                <a:sym typeface="Space Grotes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1pPr>
            <a:lvl2pPr indent="-342900" lvl="1" marL="9144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2pPr>
            <a:lvl3pPr indent="-342900" lvl="2" marL="13716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3pPr>
            <a:lvl4pPr indent="-342900" lvl="3" marL="18288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4pPr>
            <a:lvl5pPr indent="-342900" lvl="4" marL="22860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5pPr>
            <a:lvl6pPr indent="-342900" lvl="5" marL="27432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6pPr>
            <a:lvl7pPr indent="-342900" lvl="6" marL="32004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7pPr>
            <a:lvl8pPr indent="-342900" lvl="7" marL="3657600">
              <a:lnSpc>
                <a:spcPct val="115000"/>
              </a:lnSpc>
              <a:spcBef>
                <a:spcPts val="1600"/>
              </a:spcBef>
              <a:spcAft>
                <a:spcPts val="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8pPr>
            <a:lvl9pPr indent="-342900" lvl="8" marL="4114800">
              <a:lnSpc>
                <a:spcPct val="115000"/>
              </a:lnSpc>
              <a:spcBef>
                <a:spcPts val="1600"/>
              </a:spcBef>
              <a:spcAft>
                <a:spcPts val="1600"/>
              </a:spcAft>
              <a:buClr>
                <a:schemeClr val="lt1"/>
              </a:buClr>
              <a:buSzPts val="1800"/>
              <a:buFont typeface="Darker Grotesque"/>
              <a:buChar char="■"/>
              <a:defRPr sz="1800">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slow" p14:dur="5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Rs8z2X4BxlY" TargetMode="Externa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youtube.com/watch?v=9NYr_v1xAGQ&amp;ab_channel=DeviantOllam"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watch?v=Pd7x2bHVSAs&amp;ab_channel=KaliLinuxHacker" TargetMode="External"/><Relationship Id="rId4" Type="http://schemas.openxmlformats.org/officeDocument/2006/relationships/hyperlink" Target="https://www.youtube.com/watch?v=lc7scxvKQOo&amp;ab_channel=oraclemi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 Id="rId4"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immer.io/@Xill/lockpick-simulator"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ctrTitle"/>
          </p:nvPr>
        </p:nvSpPr>
        <p:spPr>
          <a:xfrm>
            <a:off x="1737525" y="1364975"/>
            <a:ext cx="5669100" cy="23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Physical Security</a:t>
            </a:r>
            <a:endParaRPr/>
          </a:p>
        </p:txBody>
      </p:sp>
      <p:sp>
        <p:nvSpPr>
          <p:cNvPr id="228" name="Google Shape;228;p24"/>
          <p:cNvSpPr txBox="1"/>
          <p:nvPr>
            <p:ph idx="1" type="subTitle"/>
          </p:nvPr>
        </p:nvSpPr>
        <p:spPr>
          <a:xfrm>
            <a:off x="1737525" y="3500150"/>
            <a:ext cx="5669100" cy="6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Challenge-Response</a:t>
            </a:r>
            <a:endParaRPr/>
          </a:p>
        </p:txBody>
      </p:sp>
      <p:sp>
        <p:nvSpPr>
          <p:cNvPr id="296" name="Google Shape;296;p33"/>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3"/>
          <p:cNvPicPr preferRelativeResize="0"/>
          <p:nvPr/>
        </p:nvPicPr>
        <p:blipFill>
          <a:blip r:embed="rId3">
            <a:alphaModFix/>
          </a:blip>
          <a:stretch>
            <a:fillRect/>
          </a:stretch>
        </p:blipFill>
        <p:spPr>
          <a:xfrm>
            <a:off x="954583" y="1152476"/>
            <a:ext cx="7688791" cy="341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Replay Attack</a:t>
            </a:r>
            <a:endParaRPr/>
          </a:p>
        </p:txBody>
      </p:sp>
      <p:sp>
        <p:nvSpPr>
          <p:cNvPr id="303" name="Google Shape;303;p34"/>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4"/>
          <p:cNvPicPr preferRelativeResize="0"/>
          <p:nvPr/>
        </p:nvPicPr>
        <p:blipFill>
          <a:blip r:embed="rId3">
            <a:alphaModFix/>
          </a:blip>
          <a:stretch>
            <a:fillRect/>
          </a:stretch>
        </p:blipFill>
        <p:spPr>
          <a:xfrm>
            <a:off x="2476475" y="1152475"/>
            <a:ext cx="4594000" cy="358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Flipper Zero</a:t>
            </a:r>
            <a:endParaRPr/>
          </a:p>
        </p:txBody>
      </p:sp>
      <p:sp>
        <p:nvSpPr>
          <p:cNvPr id="310" name="Google Shape;310;p35"/>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5"/>
          <p:cNvPicPr preferRelativeResize="0"/>
          <p:nvPr/>
        </p:nvPicPr>
        <p:blipFill>
          <a:blip r:embed="rId3">
            <a:alphaModFix/>
          </a:blip>
          <a:stretch>
            <a:fillRect/>
          </a:stretch>
        </p:blipFill>
        <p:spPr>
          <a:xfrm>
            <a:off x="2572426" y="1152475"/>
            <a:ext cx="3702651" cy="321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a:t>
            </a:r>
            <a:endParaRPr/>
          </a:p>
        </p:txBody>
      </p:sp>
      <p:sp>
        <p:nvSpPr>
          <p:cNvPr id="317" name="Google Shape;317;p36"/>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A replay attack against the NFC payment system methods:&#10;&#10;More info: https://salmg.net/2019/06/16/nfcopy85/&#10;Twitter: https://twitter.com/Netxing" id="318" name="Google Shape;318;p36" title="NFCopy85 Device - NFC Replay Attack">
            <a:hlinkClick r:id="rId3"/>
          </p:cNvPr>
          <p:cNvPicPr preferRelativeResize="0"/>
          <p:nvPr/>
        </p:nvPicPr>
        <p:blipFill>
          <a:blip r:embed="rId4">
            <a:alphaModFix/>
          </a:blip>
          <a:stretch>
            <a:fillRect/>
          </a:stretch>
        </p:blipFill>
        <p:spPr>
          <a:xfrm>
            <a:off x="1773125" y="1121025"/>
            <a:ext cx="6129511" cy="344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Ducky Script</a:t>
            </a:r>
            <a:endParaRPr/>
          </a:p>
        </p:txBody>
      </p:sp>
      <p:sp>
        <p:nvSpPr>
          <p:cNvPr id="324" name="Google Shape;324;p37"/>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37"/>
          <p:cNvPicPr preferRelativeResize="0"/>
          <p:nvPr/>
        </p:nvPicPr>
        <p:blipFill>
          <a:blip r:embed="rId3">
            <a:alphaModFix/>
          </a:blip>
          <a:stretch>
            <a:fillRect/>
          </a:stretch>
        </p:blipFill>
        <p:spPr>
          <a:xfrm>
            <a:off x="-64175" y="1134775"/>
            <a:ext cx="9360574" cy="325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USB Killer</a:t>
            </a:r>
            <a:endParaRPr/>
          </a:p>
        </p:txBody>
      </p:sp>
      <p:sp>
        <p:nvSpPr>
          <p:cNvPr id="331" name="Google Shape;331;p38"/>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38"/>
          <p:cNvPicPr preferRelativeResize="0"/>
          <p:nvPr/>
        </p:nvPicPr>
        <p:blipFill>
          <a:blip r:embed="rId3">
            <a:alphaModFix/>
          </a:blip>
          <a:stretch>
            <a:fillRect/>
          </a:stretch>
        </p:blipFill>
        <p:spPr>
          <a:xfrm>
            <a:off x="377375" y="1435725"/>
            <a:ext cx="3864875" cy="2422350"/>
          </a:xfrm>
          <a:prstGeom prst="rect">
            <a:avLst/>
          </a:prstGeom>
          <a:noFill/>
          <a:ln>
            <a:noFill/>
          </a:ln>
        </p:spPr>
      </p:pic>
      <p:pic>
        <p:nvPicPr>
          <p:cNvPr id="333" name="Google Shape;333;p38"/>
          <p:cNvPicPr preferRelativeResize="0"/>
          <p:nvPr/>
        </p:nvPicPr>
        <p:blipFill rotWithShape="1">
          <a:blip r:embed="rId4">
            <a:alphaModFix/>
          </a:blip>
          <a:srcRect b="0" l="40525" r="0" t="0"/>
          <a:stretch/>
        </p:blipFill>
        <p:spPr>
          <a:xfrm>
            <a:off x="4874050" y="1256325"/>
            <a:ext cx="3392624" cy="320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USB Port Covers</a:t>
            </a:r>
            <a:endParaRPr/>
          </a:p>
        </p:txBody>
      </p:sp>
      <p:sp>
        <p:nvSpPr>
          <p:cNvPr id="339" name="Google Shape;339;p39"/>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9"/>
          <p:cNvPicPr preferRelativeResize="0"/>
          <p:nvPr/>
        </p:nvPicPr>
        <p:blipFill>
          <a:blip r:embed="rId3">
            <a:alphaModFix/>
          </a:blip>
          <a:stretch>
            <a:fillRect/>
          </a:stretch>
        </p:blipFill>
        <p:spPr>
          <a:xfrm>
            <a:off x="1035775" y="1534380"/>
            <a:ext cx="3536225" cy="2512575"/>
          </a:xfrm>
          <a:prstGeom prst="rect">
            <a:avLst/>
          </a:prstGeom>
          <a:noFill/>
          <a:ln>
            <a:noFill/>
          </a:ln>
        </p:spPr>
      </p:pic>
      <p:pic>
        <p:nvPicPr>
          <p:cNvPr id="341" name="Google Shape;341;p39"/>
          <p:cNvPicPr preferRelativeResize="0"/>
          <p:nvPr/>
        </p:nvPicPr>
        <p:blipFill>
          <a:blip r:embed="rId4">
            <a:alphaModFix/>
          </a:blip>
          <a:stretch>
            <a:fillRect/>
          </a:stretch>
        </p:blipFill>
        <p:spPr>
          <a:xfrm>
            <a:off x="5450702" y="1534377"/>
            <a:ext cx="2512575" cy="251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Disabling</a:t>
            </a:r>
            <a:r>
              <a:rPr lang="en"/>
              <a:t> USB Ports</a:t>
            </a:r>
            <a:endParaRPr/>
          </a:p>
        </p:txBody>
      </p:sp>
      <p:sp>
        <p:nvSpPr>
          <p:cNvPr id="347" name="Google Shape;347;p40"/>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40"/>
          <p:cNvPicPr preferRelativeResize="0"/>
          <p:nvPr/>
        </p:nvPicPr>
        <p:blipFill>
          <a:blip r:embed="rId3">
            <a:alphaModFix/>
          </a:blip>
          <a:stretch>
            <a:fillRect/>
          </a:stretch>
        </p:blipFill>
        <p:spPr>
          <a:xfrm>
            <a:off x="2134975" y="1222625"/>
            <a:ext cx="4874051" cy="372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Uncommon Mac W</a:t>
            </a:r>
            <a:endParaRPr/>
          </a:p>
        </p:txBody>
      </p:sp>
      <p:sp>
        <p:nvSpPr>
          <p:cNvPr id="354" name="Google Shape;354;p41"/>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1"/>
          <p:cNvPicPr preferRelativeResize="0"/>
          <p:nvPr/>
        </p:nvPicPr>
        <p:blipFill>
          <a:blip r:embed="rId3">
            <a:alphaModFix/>
          </a:blip>
          <a:stretch>
            <a:fillRect/>
          </a:stretch>
        </p:blipFill>
        <p:spPr>
          <a:xfrm>
            <a:off x="2086900" y="1152475"/>
            <a:ext cx="5285526" cy="3523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Malicious Lighting Cable</a:t>
            </a:r>
            <a:endParaRPr/>
          </a:p>
        </p:txBody>
      </p:sp>
      <p:sp>
        <p:nvSpPr>
          <p:cNvPr id="361" name="Google Shape;361;p42"/>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42"/>
          <p:cNvPicPr preferRelativeResize="0"/>
          <p:nvPr/>
        </p:nvPicPr>
        <p:blipFill rotWithShape="1">
          <a:blip r:embed="rId3">
            <a:alphaModFix/>
          </a:blip>
          <a:srcRect b="0" l="0" r="63177" t="0"/>
          <a:stretch/>
        </p:blipFill>
        <p:spPr>
          <a:xfrm>
            <a:off x="6323350" y="1097552"/>
            <a:ext cx="2100650" cy="4104675"/>
          </a:xfrm>
          <a:prstGeom prst="rect">
            <a:avLst/>
          </a:prstGeom>
          <a:noFill/>
          <a:ln>
            <a:noFill/>
          </a:ln>
        </p:spPr>
      </p:pic>
      <p:pic>
        <p:nvPicPr>
          <p:cNvPr id="363" name="Google Shape;363;p42"/>
          <p:cNvPicPr preferRelativeResize="0"/>
          <p:nvPr/>
        </p:nvPicPr>
        <p:blipFill>
          <a:blip r:embed="rId4">
            <a:alphaModFix/>
          </a:blip>
          <a:stretch>
            <a:fillRect/>
          </a:stretch>
        </p:blipFill>
        <p:spPr>
          <a:xfrm>
            <a:off x="1008750" y="1456800"/>
            <a:ext cx="4997875" cy="2977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Security</a:t>
            </a:r>
            <a:r>
              <a:rPr lang="en" sz="1600"/>
              <a:t> for things that is not a piece of software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There are physical penetration testers for a reason. Some stuff they can do include phishing, lockpicking, etc.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You can have the best software defenses, but if someone leaves a terminal open, then… it’s game over.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Examples?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34" name="Google Shape;234;p25"/>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Physical Security?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Malicious USB Cable</a:t>
            </a:r>
            <a:endParaRPr/>
          </a:p>
        </p:txBody>
      </p:sp>
      <p:sp>
        <p:nvSpPr>
          <p:cNvPr id="369" name="Google Shape;369;p43"/>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43"/>
          <p:cNvPicPr preferRelativeResize="0"/>
          <p:nvPr/>
        </p:nvPicPr>
        <p:blipFill>
          <a:blip r:embed="rId3">
            <a:alphaModFix/>
          </a:blip>
          <a:stretch>
            <a:fillRect/>
          </a:stretch>
        </p:blipFill>
        <p:spPr>
          <a:xfrm>
            <a:off x="2801421" y="1056375"/>
            <a:ext cx="3820629" cy="399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Under-Door Arm Tool</a:t>
            </a:r>
            <a:endParaRPr/>
          </a:p>
        </p:txBody>
      </p:sp>
      <p:sp>
        <p:nvSpPr>
          <p:cNvPr id="376" name="Google Shape;376;p44"/>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https://www.youtube.com/watch?v=9NYr_v1xAGQ&amp;ab_channel=DeviantOllam</a:t>
            </a:r>
            <a:endParaRPr/>
          </a:p>
          <a:p>
            <a:pPr indent="0" lvl="0" marL="0" rtl="0" algn="l">
              <a:spcBef>
                <a:spcPts val="0"/>
              </a:spcBef>
              <a:spcAft>
                <a:spcPts val="0"/>
              </a:spcAft>
              <a:buNone/>
            </a:pPr>
            <a:r>
              <a:t/>
            </a:r>
            <a:endParaRPr/>
          </a:p>
        </p:txBody>
      </p:sp>
      <p:pic>
        <p:nvPicPr>
          <p:cNvPr id="377" name="Google Shape;377;p44"/>
          <p:cNvPicPr preferRelativeResize="0"/>
          <p:nvPr/>
        </p:nvPicPr>
        <p:blipFill>
          <a:blip r:embed="rId4">
            <a:alphaModFix/>
          </a:blip>
          <a:stretch>
            <a:fillRect/>
          </a:stretch>
        </p:blipFill>
        <p:spPr>
          <a:xfrm>
            <a:off x="2534954" y="1214000"/>
            <a:ext cx="4074250" cy="271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Engineering</a:t>
            </a:r>
            <a:endParaRPr/>
          </a:p>
        </p:txBody>
      </p:sp>
      <p:sp>
        <p:nvSpPr>
          <p:cNvPr id="383" name="Google Shape;383;p45"/>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physical security heavily </a:t>
            </a:r>
            <a:r>
              <a:rPr lang="en"/>
              <a:t>involves social engineering </a:t>
            </a:r>
            <a:endParaRPr/>
          </a:p>
          <a:p>
            <a:pPr indent="0" lvl="0" marL="0" rtl="0" algn="l">
              <a:spcBef>
                <a:spcPts val="0"/>
              </a:spcBef>
              <a:spcAft>
                <a:spcPts val="0"/>
              </a:spcAft>
              <a:buNone/>
            </a:pPr>
            <a:r>
              <a:rPr lang="en"/>
              <a:t>Physical entry skills can only take you so far!</a:t>
            </a:r>
            <a:endParaRPr/>
          </a:p>
          <a:p>
            <a:pPr indent="0" lvl="0" marL="0" rtl="0" algn="l">
              <a:spcBef>
                <a:spcPts val="0"/>
              </a:spcBef>
              <a:spcAft>
                <a:spcPts val="0"/>
              </a:spcAft>
              <a:buNone/>
            </a:pPr>
            <a:r>
              <a:rPr lang="en"/>
              <a:t>People are often the weak link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https://www.youtube.com/watch?v=Pd7x2bHVSAs&amp;ab_channel=KaliLinuxHacker</a:t>
            </a:r>
            <a:r>
              <a:rPr lang="en"/>
              <a:t> </a:t>
            </a:r>
            <a:endParaRPr/>
          </a:p>
          <a:p>
            <a:pPr indent="0" lvl="0" marL="0" rtl="0" algn="l">
              <a:spcBef>
                <a:spcPts val="0"/>
              </a:spcBef>
              <a:spcAft>
                <a:spcPts val="0"/>
              </a:spcAft>
              <a:buNone/>
            </a:pPr>
            <a:r>
              <a:rPr lang="en" u="sng">
                <a:solidFill>
                  <a:schemeClr val="hlink"/>
                </a:solidFill>
                <a:hlinkClick r:id="rId4"/>
              </a:rPr>
              <a:t>https://www.youtube.com/watch?v=lc7scxvKQOo&amp;ab_channel=oraclemind</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Physical Security Examples</a:t>
            </a:r>
            <a:endParaRPr/>
          </a:p>
        </p:txBody>
      </p:sp>
      <p:sp>
        <p:nvSpPr>
          <p:cNvPr id="240" name="Google Shape;240;p26"/>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Humans</a:t>
            </a:r>
            <a:endParaRPr/>
          </a:p>
          <a:p>
            <a:pPr indent="-342900" lvl="0" marL="457200" rtl="0" algn="l">
              <a:spcBef>
                <a:spcPts val="0"/>
              </a:spcBef>
              <a:spcAft>
                <a:spcPts val="0"/>
              </a:spcAft>
              <a:buSzPts val="1800"/>
              <a:buAutoNum type="arabicPeriod"/>
            </a:pPr>
            <a:r>
              <a:rPr lang="en"/>
              <a:t>Computer</a:t>
            </a:r>
            <a:endParaRPr/>
          </a:p>
          <a:p>
            <a:pPr indent="-342900" lvl="0" marL="457200" rtl="0" algn="l">
              <a:spcBef>
                <a:spcPts val="0"/>
              </a:spcBef>
              <a:spcAft>
                <a:spcPts val="0"/>
              </a:spcAft>
              <a:buSzPts val="1800"/>
              <a:buAutoNum type="arabicPeriod"/>
            </a:pPr>
            <a:r>
              <a:rPr lang="en"/>
              <a:t>Doors</a:t>
            </a:r>
            <a:endParaRPr/>
          </a:p>
          <a:p>
            <a:pPr indent="-342900" lvl="0" marL="457200" rtl="0" algn="l">
              <a:spcBef>
                <a:spcPts val="0"/>
              </a:spcBef>
              <a:spcAft>
                <a:spcPts val="0"/>
              </a:spcAft>
              <a:buSzPts val="1800"/>
              <a:buAutoNum type="arabicPeriod"/>
            </a:pPr>
            <a:r>
              <a:rPr lang="en"/>
              <a:t>Leaving an unlocked computer</a:t>
            </a:r>
            <a:endParaRPr/>
          </a:p>
          <a:p>
            <a:pPr indent="-342900" lvl="0" marL="457200" rtl="0" algn="l">
              <a:spcBef>
                <a:spcPts val="0"/>
              </a:spcBef>
              <a:spcAft>
                <a:spcPts val="0"/>
              </a:spcAft>
              <a:buSzPts val="1800"/>
              <a:buAutoNum type="arabicPeriod"/>
            </a:pPr>
            <a:r>
              <a:rPr lang="en"/>
              <a:t>Ol’ reliable USB</a:t>
            </a:r>
            <a:endParaRPr/>
          </a:p>
          <a:p>
            <a:pPr indent="0" lvl="0" marL="0" rtl="0" algn="l">
              <a:spcBef>
                <a:spcPts val="0"/>
              </a:spcBef>
              <a:spcAft>
                <a:spcPts val="0"/>
              </a:spcAft>
              <a:buNone/>
            </a:pPr>
            <a:r>
              <a:t/>
            </a:r>
            <a:endParaRPr/>
          </a:p>
        </p:txBody>
      </p:sp>
      <p:pic>
        <p:nvPicPr>
          <p:cNvPr id="241" name="Google Shape;241;p26"/>
          <p:cNvPicPr preferRelativeResize="0"/>
          <p:nvPr/>
        </p:nvPicPr>
        <p:blipFill>
          <a:blip r:embed="rId3">
            <a:alphaModFix/>
          </a:blip>
          <a:stretch>
            <a:fillRect/>
          </a:stretch>
        </p:blipFill>
        <p:spPr>
          <a:xfrm>
            <a:off x="4192275" y="2244775"/>
            <a:ext cx="3810000" cy="2324100"/>
          </a:xfrm>
          <a:prstGeom prst="rect">
            <a:avLst/>
          </a:prstGeom>
          <a:noFill/>
          <a:ln>
            <a:noFill/>
          </a:ln>
        </p:spPr>
      </p:pic>
      <p:pic>
        <p:nvPicPr>
          <p:cNvPr id="242" name="Google Shape;242;p26"/>
          <p:cNvPicPr preferRelativeResize="0"/>
          <p:nvPr/>
        </p:nvPicPr>
        <p:blipFill>
          <a:blip r:embed="rId4">
            <a:alphaModFix/>
          </a:blip>
          <a:stretch>
            <a:fillRect/>
          </a:stretch>
        </p:blipFill>
        <p:spPr>
          <a:xfrm>
            <a:off x="4253925" y="1954638"/>
            <a:ext cx="3896100" cy="2904375"/>
          </a:xfrm>
          <a:prstGeom prst="rect">
            <a:avLst/>
          </a:prstGeom>
          <a:noFill/>
          <a:ln>
            <a:noFill/>
          </a:ln>
          <a:effectLst>
            <a:reflection blurRad="0" dir="5400000" dist="38100" endA="0" endPos="30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41"/>
                                        </p:tgtEl>
                                        <p:attrNameLst>
                                          <p:attrName>ppt_x</p:attrName>
                                        </p:attrNameLst>
                                      </p:cBhvr>
                                      <p:tavLst>
                                        <p:tav fmla="" tm="0">
                                          <p:val>
                                            <p:strVal val="#ppt_x"/>
                                          </p:val>
                                        </p:tav>
                                        <p:tav fmla="" tm="100000">
                                          <p:val>
                                            <p:strVal val="#ppt_x+1"/>
                                          </p:val>
                                        </p:tav>
                                      </p:tavLst>
                                    </p:anim>
                                    <p:set>
                                      <p:cBhvr>
                                        <p:cTn dur="1" fill="hold">
                                          <p:stCondLst>
                                            <p:cond delay="1000"/>
                                          </p:stCondLst>
                                        </p:cTn>
                                        <p:tgtEl>
                                          <p:spTgt spid="241"/>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Locks &amp; Lock Picking</a:t>
            </a:r>
            <a:endParaRPr/>
          </a:p>
        </p:txBody>
      </p:sp>
      <p:sp>
        <p:nvSpPr>
          <p:cNvPr id="248" name="Google Shape;248;p27"/>
          <p:cNvSpPr txBox="1"/>
          <p:nvPr>
            <p:ph idx="1" type="body"/>
          </p:nvPr>
        </p:nvSpPr>
        <p:spPr>
          <a:xfrm>
            <a:off x="810625" y="1152475"/>
            <a:ext cx="507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You know… the thing in </a:t>
            </a:r>
            <a:r>
              <a:rPr lang="en" sz="1600"/>
              <a:t>Skyrim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Alternative bypass tools, and methods are </a:t>
            </a:r>
            <a:r>
              <a:rPr lang="en" sz="1600"/>
              <a:t>commonly</a:t>
            </a:r>
            <a:r>
              <a:rPr lang="en" sz="1600"/>
              <a:t> used </a:t>
            </a:r>
            <a:endParaRPr sz="1600"/>
          </a:p>
          <a:p>
            <a:pPr indent="-330200" lvl="0" marL="457200" rtl="0" algn="l">
              <a:spcBef>
                <a:spcPts val="0"/>
              </a:spcBef>
              <a:spcAft>
                <a:spcPts val="0"/>
              </a:spcAft>
              <a:buSzPts val="1600"/>
              <a:buChar char="●"/>
            </a:pPr>
            <a:r>
              <a:rPr lang="en" sz="1600"/>
              <a:t>Lockpicking is a m</a:t>
            </a:r>
            <a:r>
              <a:rPr lang="en" sz="1600"/>
              <a:t>ethod of last resort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It may not be practical in all </a:t>
            </a:r>
            <a:r>
              <a:rPr lang="en" sz="1600"/>
              <a:t>scenarios</a:t>
            </a:r>
            <a:endParaRPr sz="1600"/>
          </a:p>
          <a:p>
            <a:pPr indent="-330200" lvl="0" marL="457200" rtl="0" algn="l">
              <a:spcBef>
                <a:spcPts val="0"/>
              </a:spcBef>
              <a:spcAft>
                <a:spcPts val="0"/>
              </a:spcAft>
              <a:buSzPts val="1600"/>
              <a:buChar char="●"/>
            </a:pPr>
            <a:r>
              <a:rPr lang="en" sz="1600"/>
              <a:t>Crowded Area</a:t>
            </a:r>
            <a:endParaRPr sz="1600"/>
          </a:p>
          <a:p>
            <a:pPr indent="-330200" lvl="0" marL="457200" rtl="0" algn="l">
              <a:spcBef>
                <a:spcPts val="0"/>
              </a:spcBef>
              <a:spcAft>
                <a:spcPts val="0"/>
              </a:spcAft>
              <a:buSzPts val="1600"/>
              <a:buChar char="●"/>
            </a:pPr>
            <a:r>
              <a:rPr lang="en" sz="1600"/>
              <a:t>High Visibility</a:t>
            </a:r>
            <a:endParaRPr sz="1600"/>
          </a:p>
          <a:p>
            <a:pPr indent="-330200" lvl="0" marL="457200" rtl="0" algn="l">
              <a:spcBef>
                <a:spcPts val="0"/>
              </a:spcBef>
              <a:spcAft>
                <a:spcPts val="0"/>
              </a:spcAft>
              <a:buSzPts val="1600"/>
              <a:buChar char="●"/>
            </a:pPr>
            <a:r>
              <a:rPr lang="en" sz="1600"/>
              <a:t>Time sensitive</a:t>
            </a:r>
            <a:endParaRPr sz="1600"/>
          </a:p>
          <a:p>
            <a:pPr indent="0" lvl="0" marL="0" rtl="0" algn="l">
              <a:spcBef>
                <a:spcPts val="0"/>
              </a:spcBef>
              <a:spcAft>
                <a:spcPts val="0"/>
              </a:spcAft>
              <a:buNone/>
            </a:pPr>
            <a:r>
              <a:t/>
            </a:r>
            <a:endParaRPr sz="1600"/>
          </a:p>
        </p:txBody>
      </p:sp>
      <p:pic>
        <p:nvPicPr>
          <p:cNvPr id="249" name="Google Shape;249;p27"/>
          <p:cNvPicPr preferRelativeResize="0"/>
          <p:nvPr/>
        </p:nvPicPr>
        <p:blipFill>
          <a:blip r:embed="rId3">
            <a:alphaModFix/>
          </a:blip>
          <a:stretch>
            <a:fillRect/>
          </a:stretch>
        </p:blipFill>
        <p:spPr>
          <a:xfrm>
            <a:off x="6030724" y="1664912"/>
            <a:ext cx="2393275" cy="2903974"/>
          </a:xfrm>
          <a:prstGeom prst="rect">
            <a:avLst/>
          </a:prstGeom>
          <a:noFill/>
          <a:ln>
            <a:noFill/>
          </a:ln>
        </p:spPr>
      </p:pic>
      <p:sp>
        <p:nvSpPr>
          <p:cNvPr id="250" name="Google Shape;250;p27"/>
          <p:cNvSpPr txBox="1"/>
          <p:nvPr/>
        </p:nvSpPr>
        <p:spPr>
          <a:xfrm>
            <a:off x="810625" y="4623400"/>
            <a:ext cx="7446300" cy="24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lt1"/>
                </a:solidFill>
                <a:latin typeface="Darker Grotesque"/>
                <a:ea typeface="Darker Grotesque"/>
                <a:cs typeface="Darker Grotesque"/>
                <a:sym typeface="Darker Grotesque"/>
              </a:rPr>
              <a:t>Disclaimer </a:t>
            </a:r>
            <a:r>
              <a:rPr lang="en" sz="1000">
                <a:solidFill>
                  <a:schemeClr val="lt1"/>
                </a:solidFill>
                <a:latin typeface="Darker Grotesque"/>
                <a:ea typeface="Darker Grotesque"/>
                <a:cs typeface="Darker Grotesque"/>
                <a:sym typeface="Darker Grotesque"/>
              </a:rPr>
              <a:t>Don’t do this on items you do not own or have consent to use and also do not do this on important locks! You may break them!</a:t>
            </a:r>
            <a:endParaRPr sz="1000">
              <a:latin typeface="Darker Grotesque"/>
              <a:ea typeface="Darker Grotesque"/>
              <a:cs typeface="Darker Grotesque"/>
              <a:sym typeface="Darker Grotesq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You Can Pick A Lock</a:t>
            </a:r>
            <a:endParaRPr/>
          </a:p>
        </p:txBody>
      </p:sp>
      <p:sp>
        <p:nvSpPr>
          <p:cNvPr id="256" name="Google Shape;256;p28"/>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Perfection is a fiction, unless your lock is thousands of dollars.</a:t>
            </a:r>
            <a:endParaRPr sz="1600"/>
          </a:p>
          <a:p>
            <a:pPr indent="-330200" lvl="0" marL="457200" rtl="0" algn="l">
              <a:spcBef>
                <a:spcPts val="0"/>
              </a:spcBef>
              <a:spcAft>
                <a:spcPts val="0"/>
              </a:spcAft>
              <a:buSzPts val="1600"/>
              <a:buChar char="●"/>
            </a:pPr>
            <a:r>
              <a:rPr lang="en" sz="1600"/>
              <a:t>We therefore need to exploit the locks construction!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Pick up the pins, simple as that</a:t>
            </a:r>
            <a:endParaRPr sz="1600"/>
          </a:p>
          <a:p>
            <a:pPr indent="-330200" lvl="0" marL="457200" rtl="0" algn="l">
              <a:spcBef>
                <a:spcPts val="0"/>
              </a:spcBef>
              <a:spcAft>
                <a:spcPts val="0"/>
              </a:spcAft>
              <a:buSzPts val="1600"/>
              <a:buChar char="●"/>
            </a:pPr>
            <a:r>
              <a:rPr lang="en" sz="1600"/>
              <a:t>We push the </a:t>
            </a:r>
            <a:r>
              <a:rPr i="1" lang="en" sz="1600"/>
              <a:t>key pins</a:t>
            </a:r>
            <a:r>
              <a:rPr lang="en" sz="1600"/>
              <a:t> to manipulate the </a:t>
            </a:r>
            <a:r>
              <a:rPr i="1" lang="en" sz="1600"/>
              <a:t>driver pins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57" name="Google Shape;257;p28"/>
          <p:cNvPicPr preferRelativeResize="0"/>
          <p:nvPr/>
        </p:nvPicPr>
        <p:blipFill>
          <a:blip r:embed="rId3">
            <a:alphaModFix/>
          </a:blip>
          <a:stretch>
            <a:fillRect/>
          </a:stretch>
        </p:blipFill>
        <p:spPr>
          <a:xfrm>
            <a:off x="7063650" y="2647050"/>
            <a:ext cx="2080350" cy="2496449"/>
          </a:xfrm>
          <a:prstGeom prst="rect">
            <a:avLst/>
          </a:prstGeom>
          <a:noFill/>
          <a:ln>
            <a:noFill/>
          </a:ln>
        </p:spPr>
      </p:pic>
      <p:pic>
        <p:nvPicPr>
          <p:cNvPr id="258" name="Google Shape;258;p28"/>
          <p:cNvPicPr preferRelativeResize="0"/>
          <p:nvPr/>
        </p:nvPicPr>
        <p:blipFill>
          <a:blip r:embed="rId4">
            <a:alphaModFix/>
          </a:blip>
          <a:stretch>
            <a:fillRect/>
          </a:stretch>
        </p:blipFill>
        <p:spPr>
          <a:xfrm>
            <a:off x="0" y="3118375"/>
            <a:ext cx="2025125" cy="202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Locks</a:t>
            </a:r>
            <a:endParaRPr/>
          </a:p>
        </p:txBody>
      </p:sp>
      <p:sp>
        <p:nvSpPr>
          <p:cNvPr id="264" name="Google Shape;264;p29"/>
          <p:cNvSpPr txBox="1"/>
          <p:nvPr>
            <p:ph idx="1" type="body"/>
          </p:nvPr>
        </p:nvSpPr>
        <p:spPr>
          <a:xfrm>
            <a:off x="1445325" y="1152475"/>
            <a:ext cx="569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Different</a:t>
            </a:r>
            <a:r>
              <a:rPr lang="en" sz="1600"/>
              <a:t> types are… </a:t>
            </a:r>
            <a:r>
              <a:rPr lang="en" sz="1600"/>
              <a:t>Different, each presents their own challenge and methods of exploitation.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Wafer Lock - Push wafers (Square cutouts) into position.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Pin Tumbler Lock - One of the most common in North America, there are many variations of this lock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Disk Detainer - Not so common, vulnerable to the same attacks a pin tumbers</a:t>
            </a:r>
            <a:endParaRPr sz="1600"/>
          </a:p>
        </p:txBody>
      </p:sp>
      <p:pic>
        <p:nvPicPr>
          <p:cNvPr id="265" name="Google Shape;265;p29"/>
          <p:cNvPicPr preferRelativeResize="0"/>
          <p:nvPr/>
        </p:nvPicPr>
        <p:blipFill>
          <a:blip r:embed="rId3">
            <a:alphaModFix/>
          </a:blip>
          <a:stretch>
            <a:fillRect/>
          </a:stretch>
        </p:blipFill>
        <p:spPr>
          <a:xfrm>
            <a:off x="7199061" y="182763"/>
            <a:ext cx="1944939" cy="1458725"/>
          </a:xfrm>
          <a:prstGeom prst="rect">
            <a:avLst/>
          </a:prstGeom>
          <a:noFill/>
          <a:ln>
            <a:noFill/>
          </a:ln>
        </p:spPr>
      </p:pic>
      <p:pic>
        <p:nvPicPr>
          <p:cNvPr id="266" name="Google Shape;266;p29"/>
          <p:cNvPicPr preferRelativeResize="0"/>
          <p:nvPr/>
        </p:nvPicPr>
        <p:blipFill>
          <a:blip r:embed="rId4">
            <a:alphaModFix/>
          </a:blip>
          <a:stretch>
            <a:fillRect/>
          </a:stretch>
        </p:blipFill>
        <p:spPr>
          <a:xfrm>
            <a:off x="7199050" y="1641488"/>
            <a:ext cx="1944950" cy="1620787"/>
          </a:xfrm>
          <a:prstGeom prst="rect">
            <a:avLst/>
          </a:prstGeom>
          <a:noFill/>
          <a:ln>
            <a:noFill/>
          </a:ln>
        </p:spPr>
      </p:pic>
      <p:pic>
        <p:nvPicPr>
          <p:cNvPr id="267" name="Google Shape;267;p29"/>
          <p:cNvPicPr preferRelativeResize="0"/>
          <p:nvPr/>
        </p:nvPicPr>
        <p:blipFill>
          <a:blip r:embed="rId5">
            <a:alphaModFix/>
          </a:blip>
          <a:stretch>
            <a:fillRect/>
          </a:stretch>
        </p:blipFill>
        <p:spPr>
          <a:xfrm>
            <a:off x="7296301" y="3262269"/>
            <a:ext cx="1847700" cy="13631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Defenses</a:t>
            </a:r>
            <a:endParaRPr/>
          </a:p>
        </p:txBody>
      </p:sp>
      <p:sp>
        <p:nvSpPr>
          <p:cNvPr id="273" name="Google Shape;273;p30"/>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Nothing is safe, just more </a:t>
            </a:r>
            <a:r>
              <a:rPr lang="en" sz="1600"/>
              <a:t>challenging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74" name="Google Shape;274;p30"/>
          <p:cNvPicPr preferRelativeResize="0"/>
          <p:nvPr/>
        </p:nvPicPr>
        <p:blipFill>
          <a:blip r:embed="rId3">
            <a:alphaModFix/>
          </a:blip>
          <a:stretch>
            <a:fillRect/>
          </a:stretch>
        </p:blipFill>
        <p:spPr>
          <a:xfrm>
            <a:off x="5404350" y="1924875"/>
            <a:ext cx="3019650" cy="3030051"/>
          </a:xfrm>
          <a:prstGeom prst="rect">
            <a:avLst/>
          </a:prstGeom>
          <a:noFill/>
          <a:ln>
            <a:noFill/>
          </a:ln>
        </p:spPr>
      </p:pic>
      <p:pic>
        <p:nvPicPr>
          <p:cNvPr id="275" name="Google Shape;275;p30"/>
          <p:cNvPicPr preferRelativeResize="0"/>
          <p:nvPr/>
        </p:nvPicPr>
        <p:blipFill>
          <a:blip r:embed="rId4">
            <a:alphaModFix/>
          </a:blip>
          <a:stretch>
            <a:fillRect/>
          </a:stretch>
        </p:blipFill>
        <p:spPr>
          <a:xfrm>
            <a:off x="1292925" y="1552575"/>
            <a:ext cx="2857500" cy="742950"/>
          </a:xfrm>
          <a:prstGeom prst="rect">
            <a:avLst/>
          </a:prstGeom>
          <a:noFill/>
          <a:ln>
            <a:noFill/>
          </a:ln>
        </p:spPr>
      </p:pic>
      <p:pic>
        <p:nvPicPr>
          <p:cNvPr id="276" name="Google Shape;276;p30"/>
          <p:cNvPicPr preferRelativeResize="0"/>
          <p:nvPr/>
        </p:nvPicPr>
        <p:blipFill>
          <a:blip r:embed="rId5">
            <a:alphaModFix/>
          </a:blip>
          <a:stretch>
            <a:fillRect/>
          </a:stretch>
        </p:blipFill>
        <p:spPr>
          <a:xfrm>
            <a:off x="1292925" y="2625463"/>
            <a:ext cx="2857500" cy="90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Website Simulator</a:t>
            </a:r>
            <a:endParaRPr/>
          </a:p>
        </p:txBody>
      </p:sp>
      <p:sp>
        <p:nvSpPr>
          <p:cNvPr id="282" name="Google Shape;282;p31"/>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00FFFF"/>
                </a:solidFill>
                <a:hlinkClick r:id="rId3">
                  <a:extLst>
                    <a:ext uri="{A12FA001-AC4F-418D-AE19-62706E023703}">
                      <ahyp:hlinkClr val="tx"/>
                    </a:ext>
                  </a:extLst>
                </a:hlinkClick>
              </a:rPr>
              <a:t>https://simmer.io/@Xill/lockpick-simulator</a:t>
            </a:r>
            <a:endParaRPr sz="1800">
              <a:solidFill>
                <a:srgbClr val="00FFFF"/>
              </a:solidFill>
            </a:endParaRPr>
          </a:p>
          <a:p>
            <a:pPr indent="0" lvl="0" marL="0" rtl="0" algn="l">
              <a:spcBef>
                <a:spcPts val="0"/>
              </a:spcBef>
              <a:spcAft>
                <a:spcPts val="0"/>
              </a:spcAft>
              <a:buNone/>
            </a:pPr>
            <a:r>
              <a:rPr lang="en" sz="1800"/>
              <a:t>Q, E, WASD. Tension slider on the bottom.</a:t>
            </a:r>
            <a:endParaRPr sz="1800"/>
          </a:p>
          <a:p>
            <a:pPr indent="0" lvl="0" marL="0" rtl="0" algn="l">
              <a:spcBef>
                <a:spcPts val="0"/>
              </a:spcBef>
              <a:spcAft>
                <a:spcPts val="0"/>
              </a:spcAft>
              <a:buNone/>
            </a:pPr>
            <a:r>
              <a:rPr lang="en" sz="1800"/>
              <a:t>Doesn’t work in firefox</a:t>
            </a:r>
            <a:endParaRPr sz="1800"/>
          </a:p>
          <a:p>
            <a:pPr indent="0" lvl="0" marL="0" rtl="0" algn="l">
              <a:spcBef>
                <a:spcPts val="0"/>
              </a:spcBef>
              <a:spcAft>
                <a:spcPts val="0"/>
              </a:spcAft>
              <a:buNone/>
            </a:pPr>
            <a:r>
              <a:t/>
            </a:r>
            <a:endParaRPr/>
          </a:p>
        </p:txBody>
      </p:sp>
      <p:pic>
        <p:nvPicPr>
          <p:cNvPr id="283" name="Google Shape;283;p31"/>
          <p:cNvPicPr preferRelativeResize="0"/>
          <p:nvPr/>
        </p:nvPicPr>
        <p:blipFill>
          <a:blip r:embed="rId4">
            <a:alphaModFix/>
          </a:blip>
          <a:stretch>
            <a:fillRect/>
          </a:stretch>
        </p:blipFill>
        <p:spPr>
          <a:xfrm>
            <a:off x="2872175" y="2301325"/>
            <a:ext cx="4059126" cy="252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720000" y="409925"/>
            <a:ext cx="77040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RFID</a:t>
            </a:r>
            <a:endParaRPr/>
          </a:p>
        </p:txBody>
      </p:sp>
      <p:sp>
        <p:nvSpPr>
          <p:cNvPr id="289" name="Google Shape;289;p32"/>
          <p:cNvSpPr txBox="1"/>
          <p:nvPr>
            <p:ph idx="1" type="body"/>
          </p:nvPr>
        </p:nvSpPr>
        <p:spPr>
          <a:xfrm>
            <a:off x="1292925" y="1152475"/>
            <a:ext cx="65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2"/>
          <p:cNvPicPr preferRelativeResize="0"/>
          <p:nvPr/>
        </p:nvPicPr>
        <p:blipFill>
          <a:blip r:embed="rId3">
            <a:alphaModFix/>
          </a:blip>
          <a:stretch>
            <a:fillRect/>
          </a:stretch>
        </p:blipFill>
        <p:spPr>
          <a:xfrm>
            <a:off x="1721900" y="1222613"/>
            <a:ext cx="5905500" cy="364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crime Minitheme by Slidesgo">
  <a:themeElements>
    <a:clrScheme name="Simple Light">
      <a:dk1>
        <a:srgbClr val="000000"/>
      </a:dk1>
      <a:lt1>
        <a:srgbClr val="FFFFFF"/>
      </a:lt1>
      <a:dk2>
        <a:srgbClr val="31023C"/>
      </a:dk2>
      <a:lt2>
        <a:srgbClr val="76006A"/>
      </a:lt2>
      <a:accent1>
        <a:srgbClr val="FF664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